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5" r:id="rId4"/>
  </p:sldMasterIdLst>
  <p:notesMasterIdLst>
    <p:notesMasterId r:id="rId7"/>
  </p:notesMasterIdLst>
  <p:sldIdLst>
    <p:sldId id="256" r:id="rId5"/>
    <p:sldId id="257" r:id="rId6"/>
  </p:sldIdLst>
  <p:sldSz cx="7561263" cy="106934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79">
          <p15:clr>
            <a:srgbClr val="A4A3A4"/>
          </p15:clr>
        </p15:guide>
        <p15:guide id="2" orient="horz" pos="6725">
          <p15:clr>
            <a:srgbClr val="A4A3A4"/>
          </p15:clr>
        </p15:guide>
        <p15:guide id="3" orient="horz" pos="3368">
          <p15:clr>
            <a:srgbClr val="A4A3A4"/>
          </p15:clr>
        </p15:guide>
        <p15:guide id="4" orient="horz" pos="11">
          <p15:clr>
            <a:srgbClr val="A4A3A4"/>
          </p15:clr>
        </p15:guide>
        <p15:guide id="5" orient="horz" pos="1145">
          <p15:clr>
            <a:srgbClr val="A4A3A4"/>
          </p15:clr>
        </p15:guide>
        <p15:guide id="6" orient="horz" pos="4457">
          <p15:clr>
            <a:srgbClr val="A4A3A4"/>
          </p15:clr>
        </p15:guide>
        <p15:guide id="7" orient="horz" pos="5591">
          <p15:clr>
            <a:srgbClr val="A4A3A4"/>
          </p15:clr>
        </p15:guide>
        <p15:guide id="8" pos="238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ERU　PC11" initials="T" lastIdx="1" clrIdx="0">
    <p:extLst>
      <p:ext uri="{19B8F6BF-5375-455C-9EA6-DF929625EA0E}">
        <p15:presenceInfo xmlns:p15="http://schemas.microsoft.com/office/powerpoint/2012/main" userId="TERU　PC11"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9CC"/>
    <a:srgbClr val="FFFF66"/>
    <a:srgbClr val="CCCC00"/>
    <a:srgbClr val="F3740B"/>
    <a:srgbClr val="FFDDDD"/>
    <a:srgbClr val="FFCC66"/>
    <a:srgbClr val="CC9900"/>
    <a:srgbClr val="6020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14" autoAdjust="0"/>
  </p:normalViewPr>
  <p:slideViewPr>
    <p:cSldViewPr showGuides="1">
      <p:cViewPr varScale="1">
        <p:scale>
          <a:sx n="69" d="100"/>
          <a:sy n="69" d="100"/>
        </p:scale>
        <p:origin x="3138" y="84"/>
      </p:cViewPr>
      <p:guideLst>
        <p:guide orient="horz" pos="2279"/>
        <p:guide orient="horz" pos="6725"/>
        <p:guide orient="horz" pos="3368"/>
        <p:guide orient="horz" pos="11"/>
        <p:guide orient="horz" pos="1145"/>
        <p:guide orient="horz" pos="4457"/>
        <p:guide orient="horz" pos="5591"/>
        <p:guide pos="2382"/>
      </p:guideLst>
    </p:cSldViewPr>
  </p:slideViewPr>
  <p:outlineViewPr>
    <p:cViewPr>
      <p:scale>
        <a:sx n="33" d="100"/>
        <a:sy n="33" d="100"/>
      </p:scale>
      <p:origin x="0" y="0"/>
    </p:cViewPr>
  </p:outlineViewPr>
  <p:notesTextViewPr>
    <p:cViewPr>
      <p:scale>
        <a:sx n="1" d="1"/>
        <a:sy n="1" d="1"/>
      </p:scale>
      <p:origin x="0" y="0"/>
    </p:cViewPr>
  </p:notesTextViewPr>
  <p:sorterViewPr>
    <p:cViewPr>
      <p:scale>
        <a:sx n="170" d="100"/>
        <a:sy n="17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1586A824-C8CB-4791-A84B-AF97F4FB1459}" type="datetimeFigureOut">
              <a:rPr kumimoji="1" lang="ja-JP" altLang="en-US" smtClean="0"/>
              <a:t>2025/3/1</a:t>
            </a:fld>
            <a:endParaRPr kumimoji="1" lang="ja-JP" altLang="en-US"/>
          </a:p>
        </p:txBody>
      </p:sp>
      <p:sp>
        <p:nvSpPr>
          <p:cNvPr id="4" name="スライド イメージ プレースホルダー 3"/>
          <p:cNvSpPr>
            <a:spLocks noGrp="1" noRot="1" noChangeAspect="1"/>
          </p:cNvSpPr>
          <p:nvPr>
            <p:ph type="sldImg" idx="2"/>
          </p:nvPr>
        </p:nvSpPr>
        <p:spPr>
          <a:xfrm>
            <a:off x="2190750" y="1233488"/>
            <a:ext cx="235426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748213"/>
            <a:ext cx="5389563" cy="388461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013"/>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5300"/>
          </a:xfrm>
          <a:prstGeom prst="rect">
            <a:avLst/>
          </a:prstGeom>
        </p:spPr>
        <p:txBody>
          <a:bodyPr vert="horz" lIns="91440" tIns="45720" rIns="91440" bIns="45720" rtlCol="0" anchor="b"/>
          <a:lstStyle>
            <a:lvl1pPr algn="r">
              <a:defRPr sz="1200"/>
            </a:lvl1pPr>
          </a:lstStyle>
          <a:p>
            <a:fld id="{22B1C9FA-E8BF-4B43-B9E9-36E0B26F1486}" type="slidenum">
              <a:rPr kumimoji="1" lang="ja-JP" altLang="en-US" smtClean="0"/>
              <a:t>‹#›</a:t>
            </a:fld>
            <a:endParaRPr kumimoji="1" lang="ja-JP" altLang="en-US"/>
          </a:p>
        </p:txBody>
      </p:sp>
    </p:spTree>
    <p:extLst>
      <p:ext uri="{BB962C8B-B14F-4D97-AF65-F5344CB8AC3E}">
        <p14:creationId xmlns:p14="http://schemas.microsoft.com/office/powerpoint/2010/main" val="331129527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22B1C9FA-E8BF-4B43-B9E9-36E0B26F1486}" type="slidenum">
              <a:rPr kumimoji="1" lang="ja-JP" altLang="en-US" smtClean="0"/>
              <a:t>1</a:t>
            </a:fld>
            <a:endParaRPr kumimoji="1" lang="ja-JP" altLang="en-US"/>
          </a:p>
        </p:txBody>
      </p:sp>
    </p:spTree>
    <p:extLst>
      <p:ext uri="{BB962C8B-B14F-4D97-AF65-F5344CB8AC3E}">
        <p14:creationId xmlns:p14="http://schemas.microsoft.com/office/powerpoint/2010/main" val="3266092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C8D541-9150-C547-425C-5A1C8E793D63}"/>
              </a:ext>
            </a:extLst>
          </p:cNvPr>
          <p:cNvSpPr>
            <a:spLocks noGrp="1"/>
          </p:cNvSpPr>
          <p:nvPr>
            <p:ph type="ctrTitle"/>
          </p:nvPr>
        </p:nvSpPr>
        <p:spPr>
          <a:xfrm>
            <a:off x="945158" y="1750055"/>
            <a:ext cx="5670947" cy="3722887"/>
          </a:xfrm>
        </p:spPr>
        <p:txBody>
          <a:bodyPr anchor="b"/>
          <a:lstStyle>
            <a:lvl1pPr algn="ctr">
              <a:defRPr sz="3721"/>
            </a:lvl1pPr>
          </a:lstStyle>
          <a:p>
            <a:r>
              <a:rPr kumimoji="1" lang="ja-JP" altLang="en-US"/>
              <a:t>マスター タイトルの書式設定</a:t>
            </a:r>
          </a:p>
        </p:txBody>
      </p:sp>
      <p:sp>
        <p:nvSpPr>
          <p:cNvPr id="3" name="字幕 2">
            <a:extLst>
              <a:ext uri="{FF2B5EF4-FFF2-40B4-BE49-F238E27FC236}">
                <a16:creationId xmlns:a16="http://schemas.microsoft.com/office/drawing/2014/main" id="{88FC658D-1200-CEE4-BA0D-AF87E917B5D3}"/>
              </a:ext>
            </a:extLst>
          </p:cNvPr>
          <p:cNvSpPr>
            <a:spLocks noGrp="1"/>
          </p:cNvSpPr>
          <p:nvPr>
            <p:ph type="subTitle" idx="1"/>
          </p:nvPr>
        </p:nvSpPr>
        <p:spPr>
          <a:xfrm>
            <a:off x="945158" y="5616511"/>
            <a:ext cx="5670947" cy="2581762"/>
          </a:xfrm>
        </p:spPr>
        <p:txBody>
          <a:bodyPr/>
          <a:lstStyle>
            <a:lvl1pPr marL="0" indent="0" algn="ctr">
              <a:buNone/>
              <a:defRPr sz="1488"/>
            </a:lvl1pPr>
            <a:lvl2pPr marL="283555" indent="0" algn="ctr">
              <a:buNone/>
              <a:defRPr sz="1240"/>
            </a:lvl2pPr>
            <a:lvl3pPr marL="567111" indent="0" algn="ctr">
              <a:buNone/>
              <a:defRPr sz="1116"/>
            </a:lvl3pPr>
            <a:lvl4pPr marL="850666" indent="0" algn="ctr">
              <a:buNone/>
              <a:defRPr sz="992"/>
            </a:lvl4pPr>
            <a:lvl5pPr marL="1134222" indent="0" algn="ctr">
              <a:buNone/>
              <a:defRPr sz="992"/>
            </a:lvl5pPr>
            <a:lvl6pPr marL="1417777" indent="0" algn="ctr">
              <a:buNone/>
              <a:defRPr sz="992"/>
            </a:lvl6pPr>
            <a:lvl7pPr marL="1701333" indent="0" algn="ctr">
              <a:buNone/>
              <a:defRPr sz="992"/>
            </a:lvl7pPr>
            <a:lvl8pPr marL="1984888" indent="0" algn="ctr">
              <a:buNone/>
              <a:defRPr sz="992"/>
            </a:lvl8pPr>
            <a:lvl9pPr marL="2268444" indent="0" algn="ctr">
              <a:buNone/>
              <a:defRPr sz="992"/>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3415AE4F-16B8-1B58-6B93-06C5CECE0E87}"/>
              </a:ext>
            </a:extLst>
          </p:cNvPr>
          <p:cNvSpPr>
            <a:spLocks noGrp="1"/>
          </p:cNvSpPr>
          <p:nvPr>
            <p:ph type="dt" sz="half" idx="10"/>
          </p:nvPr>
        </p:nvSpPr>
        <p:spPr/>
        <p:txBody>
          <a:bodyPr/>
          <a:lstStyle/>
          <a:p>
            <a:fld id="{D7F4BE5E-49AD-4A1F-899F-27EDDE3EAFD8}" type="datetimeFigureOut">
              <a:rPr kumimoji="1" lang="ja-JP" altLang="en-US" smtClean="0"/>
              <a:t>2025/3/1</a:t>
            </a:fld>
            <a:endParaRPr kumimoji="1" lang="ja-JP" altLang="en-US"/>
          </a:p>
        </p:txBody>
      </p:sp>
      <p:sp>
        <p:nvSpPr>
          <p:cNvPr id="5" name="フッター プレースホルダー 4">
            <a:extLst>
              <a:ext uri="{FF2B5EF4-FFF2-40B4-BE49-F238E27FC236}">
                <a16:creationId xmlns:a16="http://schemas.microsoft.com/office/drawing/2014/main" id="{75C91217-F62F-2CD3-5B72-11C374AA83C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DD32AF5-467F-30FA-C67D-C69773C894A9}"/>
              </a:ext>
            </a:extLst>
          </p:cNvPr>
          <p:cNvSpPr>
            <a:spLocks noGrp="1"/>
          </p:cNvSpPr>
          <p:nvPr>
            <p:ph type="sldNum" sz="quarter" idx="12"/>
          </p:nvPr>
        </p:nvSpPr>
        <p:spPr/>
        <p:txBody>
          <a:bodyPr/>
          <a:lstStyle/>
          <a:p>
            <a:fld id="{332BD8D6-8B9A-449D-A6F9-F5811F654A4C}" type="slidenum">
              <a:rPr kumimoji="1" lang="ja-JP" altLang="en-US" smtClean="0"/>
              <a:t>‹#›</a:t>
            </a:fld>
            <a:endParaRPr kumimoji="1" lang="ja-JP" altLang="en-US"/>
          </a:p>
        </p:txBody>
      </p:sp>
    </p:spTree>
    <p:extLst>
      <p:ext uri="{BB962C8B-B14F-4D97-AF65-F5344CB8AC3E}">
        <p14:creationId xmlns:p14="http://schemas.microsoft.com/office/powerpoint/2010/main" val="3251695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C44306D-A873-516A-8F52-E40FEAF95062}"/>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ED8E253-FDFA-D462-D3D5-9CA82CE3FF28}"/>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4FA6FFC-C08A-330C-ADEE-7C4777825064}"/>
              </a:ext>
            </a:extLst>
          </p:cNvPr>
          <p:cNvSpPr>
            <a:spLocks noGrp="1"/>
          </p:cNvSpPr>
          <p:nvPr>
            <p:ph type="dt" sz="half" idx="10"/>
          </p:nvPr>
        </p:nvSpPr>
        <p:spPr/>
        <p:txBody>
          <a:bodyPr/>
          <a:lstStyle/>
          <a:p>
            <a:fld id="{D7F4BE5E-49AD-4A1F-899F-27EDDE3EAFD8}" type="datetimeFigureOut">
              <a:rPr kumimoji="1" lang="ja-JP" altLang="en-US" smtClean="0"/>
              <a:t>2025/3/1</a:t>
            </a:fld>
            <a:endParaRPr kumimoji="1" lang="ja-JP" altLang="en-US"/>
          </a:p>
        </p:txBody>
      </p:sp>
      <p:sp>
        <p:nvSpPr>
          <p:cNvPr id="5" name="フッター プレースホルダー 4">
            <a:extLst>
              <a:ext uri="{FF2B5EF4-FFF2-40B4-BE49-F238E27FC236}">
                <a16:creationId xmlns:a16="http://schemas.microsoft.com/office/drawing/2014/main" id="{542426CC-5F67-5A94-1738-89546C12390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7D64DBA-CD91-32F8-7B70-4711D7F6BB6C}"/>
              </a:ext>
            </a:extLst>
          </p:cNvPr>
          <p:cNvSpPr>
            <a:spLocks noGrp="1"/>
          </p:cNvSpPr>
          <p:nvPr>
            <p:ph type="sldNum" sz="quarter" idx="12"/>
          </p:nvPr>
        </p:nvSpPr>
        <p:spPr/>
        <p:txBody>
          <a:bodyPr/>
          <a:lstStyle/>
          <a:p>
            <a:fld id="{332BD8D6-8B9A-449D-A6F9-F5811F654A4C}" type="slidenum">
              <a:rPr kumimoji="1" lang="ja-JP" altLang="en-US" smtClean="0"/>
              <a:t>‹#›</a:t>
            </a:fld>
            <a:endParaRPr kumimoji="1" lang="ja-JP" altLang="en-US"/>
          </a:p>
        </p:txBody>
      </p:sp>
    </p:spTree>
    <p:extLst>
      <p:ext uri="{BB962C8B-B14F-4D97-AF65-F5344CB8AC3E}">
        <p14:creationId xmlns:p14="http://schemas.microsoft.com/office/powerpoint/2010/main" val="2351724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B66F58-26B7-577A-5BF3-F10B02C21F00}"/>
              </a:ext>
            </a:extLst>
          </p:cNvPr>
          <p:cNvSpPr>
            <a:spLocks noGrp="1"/>
          </p:cNvSpPr>
          <p:nvPr>
            <p:ph type="title"/>
          </p:nvPr>
        </p:nvSpPr>
        <p:spPr>
          <a:xfrm>
            <a:off x="515899" y="2665925"/>
            <a:ext cx="6521589" cy="4448157"/>
          </a:xfrm>
        </p:spPr>
        <p:txBody>
          <a:bodyPr anchor="b"/>
          <a:lstStyle>
            <a:lvl1pPr>
              <a:defRPr sz="3721"/>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74B5626-4F32-4229-1F06-5180DD2A7B20}"/>
              </a:ext>
            </a:extLst>
          </p:cNvPr>
          <p:cNvSpPr>
            <a:spLocks noGrp="1"/>
          </p:cNvSpPr>
          <p:nvPr>
            <p:ph type="body" idx="1"/>
          </p:nvPr>
        </p:nvSpPr>
        <p:spPr>
          <a:xfrm>
            <a:off x="515899" y="7156164"/>
            <a:ext cx="6521589" cy="2339180"/>
          </a:xfrm>
        </p:spPr>
        <p:txBody>
          <a:bodyPr/>
          <a:lstStyle>
            <a:lvl1pPr marL="0" indent="0">
              <a:buNone/>
              <a:defRPr sz="1488">
                <a:solidFill>
                  <a:schemeClr val="tx1">
                    <a:tint val="75000"/>
                  </a:schemeClr>
                </a:solidFill>
              </a:defRPr>
            </a:lvl1pPr>
            <a:lvl2pPr marL="283555" indent="0">
              <a:buNone/>
              <a:defRPr sz="1240">
                <a:solidFill>
                  <a:schemeClr val="tx1">
                    <a:tint val="75000"/>
                  </a:schemeClr>
                </a:solidFill>
              </a:defRPr>
            </a:lvl2pPr>
            <a:lvl3pPr marL="567111" indent="0">
              <a:buNone/>
              <a:defRPr sz="1116">
                <a:solidFill>
                  <a:schemeClr val="tx1">
                    <a:tint val="75000"/>
                  </a:schemeClr>
                </a:solidFill>
              </a:defRPr>
            </a:lvl3pPr>
            <a:lvl4pPr marL="850666" indent="0">
              <a:buNone/>
              <a:defRPr sz="992">
                <a:solidFill>
                  <a:schemeClr val="tx1">
                    <a:tint val="75000"/>
                  </a:schemeClr>
                </a:solidFill>
              </a:defRPr>
            </a:lvl4pPr>
            <a:lvl5pPr marL="1134222" indent="0">
              <a:buNone/>
              <a:defRPr sz="992">
                <a:solidFill>
                  <a:schemeClr val="tx1">
                    <a:tint val="75000"/>
                  </a:schemeClr>
                </a:solidFill>
              </a:defRPr>
            </a:lvl5pPr>
            <a:lvl6pPr marL="1417777" indent="0">
              <a:buNone/>
              <a:defRPr sz="992">
                <a:solidFill>
                  <a:schemeClr val="tx1">
                    <a:tint val="75000"/>
                  </a:schemeClr>
                </a:solidFill>
              </a:defRPr>
            </a:lvl6pPr>
            <a:lvl7pPr marL="1701333" indent="0">
              <a:buNone/>
              <a:defRPr sz="992">
                <a:solidFill>
                  <a:schemeClr val="tx1">
                    <a:tint val="75000"/>
                  </a:schemeClr>
                </a:solidFill>
              </a:defRPr>
            </a:lvl7pPr>
            <a:lvl8pPr marL="1984888" indent="0">
              <a:buNone/>
              <a:defRPr sz="992">
                <a:solidFill>
                  <a:schemeClr val="tx1">
                    <a:tint val="75000"/>
                  </a:schemeClr>
                </a:solidFill>
              </a:defRPr>
            </a:lvl8pPr>
            <a:lvl9pPr marL="2268444" indent="0">
              <a:buNone/>
              <a:defRPr sz="992">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B5E14986-8AAA-DB7E-719E-5E81021CB4E8}"/>
              </a:ext>
            </a:extLst>
          </p:cNvPr>
          <p:cNvSpPr>
            <a:spLocks noGrp="1"/>
          </p:cNvSpPr>
          <p:nvPr>
            <p:ph type="dt" sz="half" idx="10"/>
          </p:nvPr>
        </p:nvSpPr>
        <p:spPr/>
        <p:txBody>
          <a:bodyPr/>
          <a:lstStyle/>
          <a:p>
            <a:fld id="{D7F4BE5E-49AD-4A1F-899F-27EDDE3EAFD8}" type="datetimeFigureOut">
              <a:rPr kumimoji="1" lang="ja-JP" altLang="en-US" smtClean="0"/>
              <a:t>2025/3/1</a:t>
            </a:fld>
            <a:endParaRPr kumimoji="1" lang="ja-JP" altLang="en-US"/>
          </a:p>
        </p:txBody>
      </p:sp>
      <p:sp>
        <p:nvSpPr>
          <p:cNvPr id="5" name="フッター プレースホルダー 4">
            <a:extLst>
              <a:ext uri="{FF2B5EF4-FFF2-40B4-BE49-F238E27FC236}">
                <a16:creationId xmlns:a16="http://schemas.microsoft.com/office/drawing/2014/main" id="{AA7B5458-D56B-F0F4-74B3-0FE640CD8BC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78EA9DB-8C87-E2DD-382A-82BC7F69309E}"/>
              </a:ext>
            </a:extLst>
          </p:cNvPr>
          <p:cNvSpPr>
            <a:spLocks noGrp="1"/>
          </p:cNvSpPr>
          <p:nvPr>
            <p:ph type="sldNum" sz="quarter" idx="12"/>
          </p:nvPr>
        </p:nvSpPr>
        <p:spPr/>
        <p:txBody>
          <a:bodyPr/>
          <a:lstStyle/>
          <a:p>
            <a:fld id="{332BD8D6-8B9A-449D-A6F9-F5811F654A4C}" type="slidenum">
              <a:rPr kumimoji="1" lang="ja-JP" altLang="en-US" smtClean="0"/>
              <a:t>‹#›</a:t>
            </a:fld>
            <a:endParaRPr kumimoji="1" lang="ja-JP" altLang="en-US"/>
          </a:p>
        </p:txBody>
      </p:sp>
    </p:spTree>
    <p:extLst>
      <p:ext uri="{BB962C8B-B14F-4D97-AF65-F5344CB8AC3E}">
        <p14:creationId xmlns:p14="http://schemas.microsoft.com/office/powerpoint/2010/main" val="301421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8FE297-224C-4F3F-63CD-E2ABE11353A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93AD89B-74D7-F55B-5AFE-7E4C28273178}"/>
              </a:ext>
            </a:extLst>
          </p:cNvPr>
          <p:cNvSpPr>
            <a:spLocks noGrp="1"/>
          </p:cNvSpPr>
          <p:nvPr>
            <p:ph sz="half" idx="1"/>
          </p:nvPr>
        </p:nvSpPr>
        <p:spPr>
          <a:xfrm>
            <a:off x="519837" y="2846623"/>
            <a:ext cx="3213537" cy="6784864"/>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E3163E99-493A-0D1B-497C-845A81D28D65}"/>
              </a:ext>
            </a:extLst>
          </p:cNvPr>
          <p:cNvSpPr>
            <a:spLocks noGrp="1"/>
          </p:cNvSpPr>
          <p:nvPr>
            <p:ph sz="half" idx="2"/>
          </p:nvPr>
        </p:nvSpPr>
        <p:spPr>
          <a:xfrm>
            <a:off x="3827889" y="2846623"/>
            <a:ext cx="3213537" cy="6784864"/>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F968C759-AC79-9321-78A9-6502522FBF7D}"/>
              </a:ext>
            </a:extLst>
          </p:cNvPr>
          <p:cNvSpPr>
            <a:spLocks noGrp="1"/>
          </p:cNvSpPr>
          <p:nvPr>
            <p:ph type="dt" sz="half" idx="10"/>
          </p:nvPr>
        </p:nvSpPr>
        <p:spPr/>
        <p:txBody>
          <a:bodyPr/>
          <a:lstStyle/>
          <a:p>
            <a:fld id="{D7F4BE5E-49AD-4A1F-899F-27EDDE3EAFD8}" type="datetimeFigureOut">
              <a:rPr kumimoji="1" lang="ja-JP" altLang="en-US" smtClean="0"/>
              <a:t>2025/3/1</a:t>
            </a:fld>
            <a:endParaRPr kumimoji="1" lang="ja-JP" altLang="en-US"/>
          </a:p>
        </p:txBody>
      </p:sp>
      <p:sp>
        <p:nvSpPr>
          <p:cNvPr id="6" name="フッター プレースホルダー 5">
            <a:extLst>
              <a:ext uri="{FF2B5EF4-FFF2-40B4-BE49-F238E27FC236}">
                <a16:creationId xmlns:a16="http://schemas.microsoft.com/office/drawing/2014/main" id="{618DA266-D1EA-914D-2712-97C86EC64F8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FAE291B-9626-5985-44BB-8F1405AA05AE}"/>
              </a:ext>
            </a:extLst>
          </p:cNvPr>
          <p:cNvSpPr>
            <a:spLocks noGrp="1"/>
          </p:cNvSpPr>
          <p:nvPr>
            <p:ph type="sldNum" sz="quarter" idx="12"/>
          </p:nvPr>
        </p:nvSpPr>
        <p:spPr/>
        <p:txBody>
          <a:bodyPr/>
          <a:lstStyle/>
          <a:p>
            <a:fld id="{332BD8D6-8B9A-449D-A6F9-F5811F654A4C}" type="slidenum">
              <a:rPr kumimoji="1" lang="ja-JP" altLang="en-US" smtClean="0"/>
              <a:t>‹#›</a:t>
            </a:fld>
            <a:endParaRPr kumimoji="1" lang="ja-JP" altLang="en-US"/>
          </a:p>
        </p:txBody>
      </p:sp>
    </p:spTree>
    <p:extLst>
      <p:ext uri="{BB962C8B-B14F-4D97-AF65-F5344CB8AC3E}">
        <p14:creationId xmlns:p14="http://schemas.microsoft.com/office/powerpoint/2010/main" val="1692269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ECC565-139F-CFAF-DFF2-2B518B55D3DF}"/>
              </a:ext>
            </a:extLst>
          </p:cNvPr>
          <p:cNvSpPr>
            <a:spLocks noGrp="1"/>
          </p:cNvSpPr>
          <p:nvPr>
            <p:ph type="title"/>
          </p:nvPr>
        </p:nvSpPr>
        <p:spPr>
          <a:xfrm>
            <a:off x="520822" y="569326"/>
            <a:ext cx="6521589" cy="2066896"/>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BA795D1-0151-5283-F1B2-74497BA62B6E}"/>
              </a:ext>
            </a:extLst>
          </p:cNvPr>
          <p:cNvSpPr>
            <a:spLocks noGrp="1"/>
          </p:cNvSpPr>
          <p:nvPr>
            <p:ph type="body" idx="1"/>
          </p:nvPr>
        </p:nvSpPr>
        <p:spPr>
          <a:xfrm>
            <a:off x="520822" y="2621369"/>
            <a:ext cx="3198768" cy="1284692"/>
          </a:xfrm>
        </p:spPr>
        <p:txBody>
          <a:bodyPr anchor="b"/>
          <a:lstStyle>
            <a:lvl1pPr marL="0" indent="0">
              <a:buNone/>
              <a:defRPr sz="1488" b="1"/>
            </a:lvl1pPr>
            <a:lvl2pPr marL="283555" indent="0">
              <a:buNone/>
              <a:defRPr sz="1240" b="1"/>
            </a:lvl2pPr>
            <a:lvl3pPr marL="567111" indent="0">
              <a:buNone/>
              <a:defRPr sz="1116" b="1"/>
            </a:lvl3pPr>
            <a:lvl4pPr marL="850666" indent="0">
              <a:buNone/>
              <a:defRPr sz="992" b="1"/>
            </a:lvl4pPr>
            <a:lvl5pPr marL="1134222" indent="0">
              <a:buNone/>
              <a:defRPr sz="992" b="1"/>
            </a:lvl5pPr>
            <a:lvl6pPr marL="1417777" indent="0">
              <a:buNone/>
              <a:defRPr sz="992" b="1"/>
            </a:lvl6pPr>
            <a:lvl7pPr marL="1701333" indent="0">
              <a:buNone/>
              <a:defRPr sz="992" b="1"/>
            </a:lvl7pPr>
            <a:lvl8pPr marL="1984888" indent="0">
              <a:buNone/>
              <a:defRPr sz="992" b="1"/>
            </a:lvl8pPr>
            <a:lvl9pPr marL="2268444" indent="0">
              <a:buNone/>
              <a:defRPr sz="992"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0F3045AE-74DF-A0EC-A4A0-072636D7C962}"/>
              </a:ext>
            </a:extLst>
          </p:cNvPr>
          <p:cNvSpPr>
            <a:spLocks noGrp="1"/>
          </p:cNvSpPr>
          <p:nvPr>
            <p:ph sz="half" idx="2"/>
          </p:nvPr>
        </p:nvSpPr>
        <p:spPr>
          <a:xfrm>
            <a:off x="520822" y="3906061"/>
            <a:ext cx="3198768" cy="574522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A4623639-AA09-979C-42D3-93CFA1134664}"/>
              </a:ext>
            </a:extLst>
          </p:cNvPr>
          <p:cNvSpPr>
            <a:spLocks noGrp="1"/>
          </p:cNvSpPr>
          <p:nvPr>
            <p:ph type="body" sz="quarter" idx="3"/>
          </p:nvPr>
        </p:nvSpPr>
        <p:spPr>
          <a:xfrm>
            <a:off x="3827889" y="2621369"/>
            <a:ext cx="3214522" cy="1284692"/>
          </a:xfrm>
        </p:spPr>
        <p:txBody>
          <a:bodyPr anchor="b"/>
          <a:lstStyle>
            <a:lvl1pPr marL="0" indent="0">
              <a:buNone/>
              <a:defRPr sz="1488" b="1"/>
            </a:lvl1pPr>
            <a:lvl2pPr marL="283555" indent="0">
              <a:buNone/>
              <a:defRPr sz="1240" b="1"/>
            </a:lvl2pPr>
            <a:lvl3pPr marL="567111" indent="0">
              <a:buNone/>
              <a:defRPr sz="1116" b="1"/>
            </a:lvl3pPr>
            <a:lvl4pPr marL="850666" indent="0">
              <a:buNone/>
              <a:defRPr sz="992" b="1"/>
            </a:lvl4pPr>
            <a:lvl5pPr marL="1134222" indent="0">
              <a:buNone/>
              <a:defRPr sz="992" b="1"/>
            </a:lvl5pPr>
            <a:lvl6pPr marL="1417777" indent="0">
              <a:buNone/>
              <a:defRPr sz="992" b="1"/>
            </a:lvl6pPr>
            <a:lvl7pPr marL="1701333" indent="0">
              <a:buNone/>
              <a:defRPr sz="992" b="1"/>
            </a:lvl7pPr>
            <a:lvl8pPr marL="1984888" indent="0">
              <a:buNone/>
              <a:defRPr sz="992" b="1"/>
            </a:lvl8pPr>
            <a:lvl9pPr marL="2268444" indent="0">
              <a:buNone/>
              <a:defRPr sz="992"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382C3E14-FBBA-FAA1-E383-E7FA58AC2E82}"/>
              </a:ext>
            </a:extLst>
          </p:cNvPr>
          <p:cNvSpPr>
            <a:spLocks noGrp="1"/>
          </p:cNvSpPr>
          <p:nvPr>
            <p:ph sz="quarter" idx="4"/>
          </p:nvPr>
        </p:nvSpPr>
        <p:spPr>
          <a:xfrm>
            <a:off x="3827889" y="3906061"/>
            <a:ext cx="3214522" cy="574522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659F0B44-62E2-B5B1-3C69-EF2C6603D585}"/>
              </a:ext>
            </a:extLst>
          </p:cNvPr>
          <p:cNvSpPr>
            <a:spLocks noGrp="1"/>
          </p:cNvSpPr>
          <p:nvPr>
            <p:ph type="dt" sz="half" idx="10"/>
          </p:nvPr>
        </p:nvSpPr>
        <p:spPr/>
        <p:txBody>
          <a:bodyPr/>
          <a:lstStyle/>
          <a:p>
            <a:fld id="{D7F4BE5E-49AD-4A1F-899F-27EDDE3EAFD8}" type="datetimeFigureOut">
              <a:rPr kumimoji="1" lang="ja-JP" altLang="en-US" smtClean="0"/>
              <a:t>2025/3/1</a:t>
            </a:fld>
            <a:endParaRPr kumimoji="1" lang="ja-JP" altLang="en-US"/>
          </a:p>
        </p:txBody>
      </p:sp>
      <p:sp>
        <p:nvSpPr>
          <p:cNvPr id="8" name="フッター プレースホルダー 7">
            <a:extLst>
              <a:ext uri="{FF2B5EF4-FFF2-40B4-BE49-F238E27FC236}">
                <a16:creationId xmlns:a16="http://schemas.microsoft.com/office/drawing/2014/main" id="{9AAB40D0-652B-E3D9-BDDE-FDE5CF8EFEB1}"/>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A366C295-9183-65AA-AF97-5743B2A68286}"/>
              </a:ext>
            </a:extLst>
          </p:cNvPr>
          <p:cNvSpPr>
            <a:spLocks noGrp="1"/>
          </p:cNvSpPr>
          <p:nvPr>
            <p:ph type="sldNum" sz="quarter" idx="12"/>
          </p:nvPr>
        </p:nvSpPr>
        <p:spPr/>
        <p:txBody>
          <a:bodyPr/>
          <a:lstStyle/>
          <a:p>
            <a:fld id="{332BD8D6-8B9A-449D-A6F9-F5811F654A4C}" type="slidenum">
              <a:rPr kumimoji="1" lang="ja-JP" altLang="en-US" smtClean="0"/>
              <a:t>‹#›</a:t>
            </a:fld>
            <a:endParaRPr kumimoji="1" lang="ja-JP" altLang="en-US"/>
          </a:p>
        </p:txBody>
      </p:sp>
    </p:spTree>
    <p:extLst>
      <p:ext uri="{BB962C8B-B14F-4D97-AF65-F5344CB8AC3E}">
        <p14:creationId xmlns:p14="http://schemas.microsoft.com/office/powerpoint/2010/main" val="1275155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658CBC1-C08A-7F1D-9D1C-9FBAE66A936B}"/>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7F8043F1-DA55-A9C0-D726-3A6913AE21A9}"/>
              </a:ext>
            </a:extLst>
          </p:cNvPr>
          <p:cNvSpPr>
            <a:spLocks noGrp="1"/>
          </p:cNvSpPr>
          <p:nvPr>
            <p:ph type="dt" sz="half" idx="10"/>
          </p:nvPr>
        </p:nvSpPr>
        <p:spPr/>
        <p:txBody>
          <a:bodyPr/>
          <a:lstStyle/>
          <a:p>
            <a:fld id="{D7F4BE5E-49AD-4A1F-899F-27EDDE3EAFD8}" type="datetimeFigureOut">
              <a:rPr kumimoji="1" lang="ja-JP" altLang="en-US" smtClean="0"/>
              <a:t>2025/3/1</a:t>
            </a:fld>
            <a:endParaRPr kumimoji="1" lang="ja-JP" altLang="en-US"/>
          </a:p>
        </p:txBody>
      </p:sp>
      <p:sp>
        <p:nvSpPr>
          <p:cNvPr id="4" name="フッター プレースホルダー 3">
            <a:extLst>
              <a:ext uri="{FF2B5EF4-FFF2-40B4-BE49-F238E27FC236}">
                <a16:creationId xmlns:a16="http://schemas.microsoft.com/office/drawing/2014/main" id="{2BECCDFC-7350-F7AE-C807-87DBC395D1BA}"/>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2E40E538-423A-E741-3936-7AD4D55B0BDD}"/>
              </a:ext>
            </a:extLst>
          </p:cNvPr>
          <p:cNvSpPr>
            <a:spLocks noGrp="1"/>
          </p:cNvSpPr>
          <p:nvPr>
            <p:ph type="sldNum" sz="quarter" idx="12"/>
          </p:nvPr>
        </p:nvSpPr>
        <p:spPr/>
        <p:txBody>
          <a:bodyPr/>
          <a:lstStyle/>
          <a:p>
            <a:fld id="{332BD8D6-8B9A-449D-A6F9-F5811F654A4C}" type="slidenum">
              <a:rPr kumimoji="1" lang="ja-JP" altLang="en-US" smtClean="0"/>
              <a:t>‹#›</a:t>
            </a:fld>
            <a:endParaRPr kumimoji="1" lang="ja-JP" altLang="en-US"/>
          </a:p>
        </p:txBody>
      </p:sp>
    </p:spTree>
    <p:extLst>
      <p:ext uri="{BB962C8B-B14F-4D97-AF65-F5344CB8AC3E}">
        <p14:creationId xmlns:p14="http://schemas.microsoft.com/office/powerpoint/2010/main" val="3347517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9E69DF81-CDE8-47FA-603F-19B3A612E80D}"/>
              </a:ext>
            </a:extLst>
          </p:cNvPr>
          <p:cNvSpPr>
            <a:spLocks noGrp="1"/>
          </p:cNvSpPr>
          <p:nvPr>
            <p:ph type="dt" sz="half" idx="10"/>
          </p:nvPr>
        </p:nvSpPr>
        <p:spPr/>
        <p:txBody>
          <a:bodyPr/>
          <a:lstStyle/>
          <a:p>
            <a:fld id="{D7F4BE5E-49AD-4A1F-899F-27EDDE3EAFD8}" type="datetimeFigureOut">
              <a:rPr kumimoji="1" lang="ja-JP" altLang="en-US" smtClean="0"/>
              <a:t>2025/3/1</a:t>
            </a:fld>
            <a:endParaRPr kumimoji="1" lang="ja-JP" altLang="en-US"/>
          </a:p>
        </p:txBody>
      </p:sp>
      <p:sp>
        <p:nvSpPr>
          <p:cNvPr id="3" name="フッター プレースホルダー 2">
            <a:extLst>
              <a:ext uri="{FF2B5EF4-FFF2-40B4-BE49-F238E27FC236}">
                <a16:creationId xmlns:a16="http://schemas.microsoft.com/office/drawing/2014/main" id="{8E78A52B-70E9-E072-0576-6E2D7E7475EC}"/>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5EA3C40-6E5B-3E07-0B60-AD30EBE8C5A4}"/>
              </a:ext>
            </a:extLst>
          </p:cNvPr>
          <p:cNvSpPr>
            <a:spLocks noGrp="1"/>
          </p:cNvSpPr>
          <p:nvPr>
            <p:ph type="sldNum" sz="quarter" idx="12"/>
          </p:nvPr>
        </p:nvSpPr>
        <p:spPr/>
        <p:txBody>
          <a:bodyPr/>
          <a:lstStyle/>
          <a:p>
            <a:fld id="{332BD8D6-8B9A-449D-A6F9-F5811F654A4C}" type="slidenum">
              <a:rPr kumimoji="1" lang="ja-JP" altLang="en-US" smtClean="0"/>
              <a:t>‹#›</a:t>
            </a:fld>
            <a:endParaRPr kumimoji="1" lang="ja-JP" altLang="en-US"/>
          </a:p>
        </p:txBody>
      </p:sp>
    </p:spTree>
    <p:extLst>
      <p:ext uri="{BB962C8B-B14F-4D97-AF65-F5344CB8AC3E}">
        <p14:creationId xmlns:p14="http://schemas.microsoft.com/office/powerpoint/2010/main" val="3279017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8A826B-72AB-8703-B5A1-BB2EEC9DE2A9}"/>
              </a:ext>
            </a:extLst>
          </p:cNvPr>
          <p:cNvSpPr>
            <a:spLocks noGrp="1"/>
          </p:cNvSpPr>
          <p:nvPr>
            <p:ph type="title"/>
          </p:nvPr>
        </p:nvSpPr>
        <p:spPr>
          <a:xfrm>
            <a:off x="520822" y="712893"/>
            <a:ext cx="2438704" cy="2495127"/>
          </a:xfrm>
        </p:spPr>
        <p:txBody>
          <a:bodyPr anchor="b"/>
          <a:lstStyle>
            <a:lvl1pPr>
              <a:defRPr sz="1985"/>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94DF0D5-20F0-E498-F0B5-CB2658A17353}"/>
              </a:ext>
            </a:extLst>
          </p:cNvPr>
          <p:cNvSpPr>
            <a:spLocks noGrp="1"/>
          </p:cNvSpPr>
          <p:nvPr>
            <p:ph idx="1"/>
          </p:nvPr>
        </p:nvSpPr>
        <p:spPr>
          <a:xfrm>
            <a:off x="3214522" y="1539652"/>
            <a:ext cx="3827889" cy="7599245"/>
          </a:xfrm>
        </p:spPr>
        <p:txBody>
          <a:bodyPr/>
          <a:lstStyle>
            <a:lvl1pPr>
              <a:defRPr sz="1985"/>
            </a:lvl1pPr>
            <a:lvl2pPr>
              <a:defRPr sz="1737"/>
            </a:lvl2pPr>
            <a:lvl3pPr>
              <a:defRPr sz="1488"/>
            </a:lvl3pPr>
            <a:lvl4pPr>
              <a:defRPr sz="1240"/>
            </a:lvl4pPr>
            <a:lvl5pPr>
              <a:defRPr sz="1240"/>
            </a:lvl5pPr>
            <a:lvl6pPr>
              <a:defRPr sz="1240"/>
            </a:lvl6pPr>
            <a:lvl7pPr>
              <a:defRPr sz="1240"/>
            </a:lvl7pPr>
            <a:lvl8pPr>
              <a:defRPr sz="1240"/>
            </a:lvl8pPr>
            <a:lvl9pPr>
              <a:defRPr sz="124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F0F98F45-DB46-2E0A-0246-5C6B2F01A512}"/>
              </a:ext>
            </a:extLst>
          </p:cNvPr>
          <p:cNvSpPr>
            <a:spLocks noGrp="1"/>
          </p:cNvSpPr>
          <p:nvPr>
            <p:ph type="body" sz="half" idx="2"/>
          </p:nvPr>
        </p:nvSpPr>
        <p:spPr>
          <a:xfrm>
            <a:off x="520822" y="3208020"/>
            <a:ext cx="2438704" cy="5943254"/>
          </a:xfrm>
        </p:spPr>
        <p:txBody>
          <a:bodyPr/>
          <a:lstStyle>
            <a:lvl1pPr marL="0" indent="0">
              <a:buNone/>
              <a:defRPr sz="992"/>
            </a:lvl1pPr>
            <a:lvl2pPr marL="283555" indent="0">
              <a:buNone/>
              <a:defRPr sz="868"/>
            </a:lvl2pPr>
            <a:lvl3pPr marL="567111" indent="0">
              <a:buNone/>
              <a:defRPr sz="744"/>
            </a:lvl3pPr>
            <a:lvl4pPr marL="850666" indent="0">
              <a:buNone/>
              <a:defRPr sz="620"/>
            </a:lvl4pPr>
            <a:lvl5pPr marL="1134222" indent="0">
              <a:buNone/>
              <a:defRPr sz="620"/>
            </a:lvl5pPr>
            <a:lvl6pPr marL="1417777" indent="0">
              <a:buNone/>
              <a:defRPr sz="620"/>
            </a:lvl6pPr>
            <a:lvl7pPr marL="1701333" indent="0">
              <a:buNone/>
              <a:defRPr sz="620"/>
            </a:lvl7pPr>
            <a:lvl8pPr marL="1984888" indent="0">
              <a:buNone/>
              <a:defRPr sz="620"/>
            </a:lvl8pPr>
            <a:lvl9pPr marL="2268444" indent="0">
              <a:buNone/>
              <a:defRPr sz="62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E41CFBE-73AE-30C6-1408-1D92131BF1A9}"/>
              </a:ext>
            </a:extLst>
          </p:cNvPr>
          <p:cNvSpPr>
            <a:spLocks noGrp="1"/>
          </p:cNvSpPr>
          <p:nvPr>
            <p:ph type="dt" sz="half" idx="10"/>
          </p:nvPr>
        </p:nvSpPr>
        <p:spPr/>
        <p:txBody>
          <a:bodyPr/>
          <a:lstStyle/>
          <a:p>
            <a:fld id="{D7F4BE5E-49AD-4A1F-899F-27EDDE3EAFD8}" type="datetimeFigureOut">
              <a:rPr kumimoji="1" lang="ja-JP" altLang="en-US" smtClean="0"/>
              <a:t>2025/3/1</a:t>
            </a:fld>
            <a:endParaRPr kumimoji="1" lang="ja-JP" altLang="en-US"/>
          </a:p>
        </p:txBody>
      </p:sp>
      <p:sp>
        <p:nvSpPr>
          <p:cNvPr id="6" name="フッター プレースホルダー 5">
            <a:extLst>
              <a:ext uri="{FF2B5EF4-FFF2-40B4-BE49-F238E27FC236}">
                <a16:creationId xmlns:a16="http://schemas.microsoft.com/office/drawing/2014/main" id="{D08762ED-F96A-AF30-297C-1E5B730B501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6E0C8F2-3D4B-CF6D-100A-DFF899B3FC5F}"/>
              </a:ext>
            </a:extLst>
          </p:cNvPr>
          <p:cNvSpPr>
            <a:spLocks noGrp="1"/>
          </p:cNvSpPr>
          <p:nvPr>
            <p:ph type="sldNum" sz="quarter" idx="12"/>
          </p:nvPr>
        </p:nvSpPr>
        <p:spPr/>
        <p:txBody>
          <a:bodyPr/>
          <a:lstStyle/>
          <a:p>
            <a:fld id="{332BD8D6-8B9A-449D-A6F9-F5811F654A4C}" type="slidenum">
              <a:rPr kumimoji="1" lang="ja-JP" altLang="en-US" smtClean="0"/>
              <a:t>‹#›</a:t>
            </a:fld>
            <a:endParaRPr kumimoji="1" lang="ja-JP" altLang="en-US"/>
          </a:p>
        </p:txBody>
      </p:sp>
    </p:spTree>
    <p:extLst>
      <p:ext uri="{BB962C8B-B14F-4D97-AF65-F5344CB8AC3E}">
        <p14:creationId xmlns:p14="http://schemas.microsoft.com/office/powerpoint/2010/main" val="3418889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D6A829-FE0E-48FA-00D6-4C2BA14D1A65}"/>
              </a:ext>
            </a:extLst>
          </p:cNvPr>
          <p:cNvSpPr>
            <a:spLocks noGrp="1"/>
          </p:cNvSpPr>
          <p:nvPr>
            <p:ph type="title"/>
          </p:nvPr>
        </p:nvSpPr>
        <p:spPr>
          <a:xfrm>
            <a:off x="520822" y="712893"/>
            <a:ext cx="2438704" cy="2495127"/>
          </a:xfrm>
        </p:spPr>
        <p:txBody>
          <a:bodyPr anchor="b"/>
          <a:lstStyle>
            <a:lvl1pPr>
              <a:defRPr sz="1985"/>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D833EBCF-54D2-14A3-AEEF-DF4122746D6B}"/>
              </a:ext>
            </a:extLst>
          </p:cNvPr>
          <p:cNvSpPr>
            <a:spLocks noGrp="1"/>
          </p:cNvSpPr>
          <p:nvPr>
            <p:ph type="pic" idx="1"/>
          </p:nvPr>
        </p:nvSpPr>
        <p:spPr>
          <a:xfrm>
            <a:off x="3214522" y="1539652"/>
            <a:ext cx="3827889" cy="7599245"/>
          </a:xfrm>
        </p:spPr>
        <p:txBody>
          <a:bodyPr/>
          <a:lstStyle>
            <a:lvl1pPr marL="0" indent="0">
              <a:buNone/>
              <a:defRPr sz="1985"/>
            </a:lvl1pPr>
            <a:lvl2pPr marL="283555" indent="0">
              <a:buNone/>
              <a:defRPr sz="1737"/>
            </a:lvl2pPr>
            <a:lvl3pPr marL="567111" indent="0">
              <a:buNone/>
              <a:defRPr sz="1488"/>
            </a:lvl3pPr>
            <a:lvl4pPr marL="850666" indent="0">
              <a:buNone/>
              <a:defRPr sz="1240"/>
            </a:lvl4pPr>
            <a:lvl5pPr marL="1134222" indent="0">
              <a:buNone/>
              <a:defRPr sz="1240"/>
            </a:lvl5pPr>
            <a:lvl6pPr marL="1417777" indent="0">
              <a:buNone/>
              <a:defRPr sz="1240"/>
            </a:lvl6pPr>
            <a:lvl7pPr marL="1701333" indent="0">
              <a:buNone/>
              <a:defRPr sz="1240"/>
            </a:lvl7pPr>
            <a:lvl8pPr marL="1984888" indent="0">
              <a:buNone/>
              <a:defRPr sz="1240"/>
            </a:lvl8pPr>
            <a:lvl9pPr marL="2268444" indent="0">
              <a:buNone/>
              <a:defRPr sz="1240"/>
            </a:lvl9pPr>
          </a:lstStyle>
          <a:p>
            <a:endParaRPr kumimoji="1" lang="ja-JP" altLang="en-US"/>
          </a:p>
        </p:txBody>
      </p:sp>
      <p:sp>
        <p:nvSpPr>
          <p:cNvPr id="4" name="テキスト プレースホルダー 3">
            <a:extLst>
              <a:ext uri="{FF2B5EF4-FFF2-40B4-BE49-F238E27FC236}">
                <a16:creationId xmlns:a16="http://schemas.microsoft.com/office/drawing/2014/main" id="{27078551-7939-7CBD-3CA4-0D7CCABAD3E0}"/>
              </a:ext>
            </a:extLst>
          </p:cNvPr>
          <p:cNvSpPr>
            <a:spLocks noGrp="1"/>
          </p:cNvSpPr>
          <p:nvPr>
            <p:ph type="body" sz="half" idx="2"/>
          </p:nvPr>
        </p:nvSpPr>
        <p:spPr>
          <a:xfrm>
            <a:off x="520822" y="3208020"/>
            <a:ext cx="2438704" cy="5943254"/>
          </a:xfrm>
        </p:spPr>
        <p:txBody>
          <a:bodyPr/>
          <a:lstStyle>
            <a:lvl1pPr marL="0" indent="0">
              <a:buNone/>
              <a:defRPr sz="992"/>
            </a:lvl1pPr>
            <a:lvl2pPr marL="283555" indent="0">
              <a:buNone/>
              <a:defRPr sz="868"/>
            </a:lvl2pPr>
            <a:lvl3pPr marL="567111" indent="0">
              <a:buNone/>
              <a:defRPr sz="744"/>
            </a:lvl3pPr>
            <a:lvl4pPr marL="850666" indent="0">
              <a:buNone/>
              <a:defRPr sz="620"/>
            </a:lvl4pPr>
            <a:lvl5pPr marL="1134222" indent="0">
              <a:buNone/>
              <a:defRPr sz="620"/>
            </a:lvl5pPr>
            <a:lvl6pPr marL="1417777" indent="0">
              <a:buNone/>
              <a:defRPr sz="620"/>
            </a:lvl6pPr>
            <a:lvl7pPr marL="1701333" indent="0">
              <a:buNone/>
              <a:defRPr sz="620"/>
            </a:lvl7pPr>
            <a:lvl8pPr marL="1984888" indent="0">
              <a:buNone/>
              <a:defRPr sz="620"/>
            </a:lvl8pPr>
            <a:lvl9pPr marL="2268444" indent="0">
              <a:buNone/>
              <a:defRPr sz="62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46A470C-3ACC-1236-51EC-47D5AC1A4D57}"/>
              </a:ext>
            </a:extLst>
          </p:cNvPr>
          <p:cNvSpPr>
            <a:spLocks noGrp="1"/>
          </p:cNvSpPr>
          <p:nvPr>
            <p:ph type="dt" sz="half" idx="10"/>
          </p:nvPr>
        </p:nvSpPr>
        <p:spPr/>
        <p:txBody>
          <a:bodyPr/>
          <a:lstStyle/>
          <a:p>
            <a:fld id="{D7F4BE5E-49AD-4A1F-899F-27EDDE3EAFD8}" type="datetimeFigureOut">
              <a:rPr kumimoji="1" lang="ja-JP" altLang="en-US" smtClean="0"/>
              <a:t>2025/3/1</a:t>
            </a:fld>
            <a:endParaRPr kumimoji="1" lang="ja-JP" altLang="en-US"/>
          </a:p>
        </p:txBody>
      </p:sp>
      <p:sp>
        <p:nvSpPr>
          <p:cNvPr id="6" name="フッター プレースホルダー 5">
            <a:extLst>
              <a:ext uri="{FF2B5EF4-FFF2-40B4-BE49-F238E27FC236}">
                <a16:creationId xmlns:a16="http://schemas.microsoft.com/office/drawing/2014/main" id="{AAB81799-0D6C-78B3-3A1A-72FE38827C5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8428FD3-998F-380A-B51B-0860470E2278}"/>
              </a:ext>
            </a:extLst>
          </p:cNvPr>
          <p:cNvSpPr>
            <a:spLocks noGrp="1"/>
          </p:cNvSpPr>
          <p:nvPr>
            <p:ph type="sldNum" sz="quarter" idx="12"/>
          </p:nvPr>
        </p:nvSpPr>
        <p:spPr/>
        <p:txBody>
          <a:bodyPr/>
          <a:lstStyle/>
          <a:p>
            <a:fld id="{332BD8D6-8B9A-449D-A6F9-F5811F654A4C}" type="slidenum">
              <a:rPr kumimoji="1" lang="ja-JP" altLang="en-US" smtClean="0"/>
              <a:t>‹#›</a:t>
            </a:fld>
            <a:endParaRPr kumimoji="1" lang="ja-JP" altLang="en-US"/>
          </a:p>
        </p:txBody>
      </p:sp>
    </p:spTree>
    <p:extLst>
      <p:ext uri="{BB962C8B-B14F-4D97-AF65-F5344CB8AC3E}">
        <p14:creationId xmlns:p14="http://schemas.microsoft.com/office/powerpoint/2010/main" val="1411774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15DA4C3-0D4F-539A-25DF-9A93ACC989C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982EF2F-B4CC-7535-07BC-2A930386494F}"/>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BEA170D-AB18-F25B-F7CB-E581F09AC4E0}"/>
              </a:ext>
            </a:extLst>
          </p:cNvPr>
          <p:cNvSpPr>
            <a:spLocks noGrp="1"/>
          </p:cNvSpPr>
          <p:nvPr>
            <p:ph type="dt" sz="half" idx="10"/>
          </p:nvPr>
        </p:nvSpPr>
        <p:spPr/>
        <p:txBody>
          <a:bodyPr/>
          <a:lstStyle/>
          <a:p>
            <a:fld id="{D7F4BE5E-49AD-4A1F-899F-27EDDE3EAFD8}" type="datetimeFigureOut">
              <a:rPr kumimoji="1" lang="ja-JP" altLang="en-US" smtClean="0"/>
              <a:t>2025/3/1</a:t>
            </a:fld>
            <a:endParaRPr kumimoji="1" lang="ja-JP" altLang="en-US"/>
          </a:p>
        </p:txBody>
      </p:sp>
      <p:sp>
        <p:nvSpPr>
          <p:cNvPr id="5" name="フッター プレースホルダー 4">
            <a:extLst>
              <a:ext uri="{FF2B5EF4-FFF2-40B4-BE49-F238E27FC236}">
                <a16:creationId xmlns:a16="http://schemas.microsoft.com/office/drawing/2014/main" id="{B662CE67-7B4A-6F41-CAE9-DEC8557CEC6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22D6EDA-31BF-0BC6-1BA5-241D408F3ED9}"/>
              </a:ext>
            </a:extLst>
          </p:cNvPr>
          <p:cNvSpPr>
            <a:spLocks noGrp="1"/>
          </p:cNvSpPr>
          <p:nvPr>
            <p:ph type="sldNum" sz="quarter" idx="12"/>
          </p:nvPr>
        </p:nvSpPr>
        <p:spPr/>
        <p:txBody>
          <a:bodyPr/>
          <a:lstStyle/>
          <a:p>
            <a:fld id="{332BD8D6-8B9A-449D-A6F9-F5811F654A4C}" type="slidenum">
              <a:rPr kumimoji="1" lang="ja-JP" altLang="en-US" smtClean="0"/>
              <a:t>‹#›</a:t>
            </a:fld>
            <a:endParaRPr kumimoji="1" lang="ja-JP" altLang="en-US"/>
          </a:p>
        </p:txBody>
      </p:sp>
    </p:spTree>
    <p:extLst>
      <p:ext uri="{BB962C8B-B14F-4D97-AF65-F5344CB8AC3E}">
        <p14:creationId xmlns:p14="http://schemas.microsoft.com/office/powerpoint/2010/main" val="687168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B97C2A8C-8719-F36F-BBB8-1BC49C7B949D}"/>
              </a:ext>
            </a:extLst>
          </p:cNvPr>
          <p:cNvSpPr>
            <a:spLocks noGrp="1"/>
          </p:cNvSpPr>
          <p:nvPr>
            <p:ph type="title" orient="vert"/>
          </p:nvPr>
        </p:nvSpPr>
        <p:spPr>
          <a:xfrm>
            <a:off x="5411029" y="569325"/>
            <a:ext cx="1630397" cy="9062162"/>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BC3D8906-2A3E-DB15-10F0-2854F5CF1611}"/>
              </a:ext>
            </a:extLst>
          </p:cNvPr>
          <p:cNvSpPr>
            <a:spLocks noGrp="1"/>
          </p:cNvSpPr>
          <p:nvPr>
            <p:ph type="body" orient="vert" idx="1"/>
          </p:nvPr>
        </p:nvSpPr>
        <p:spPr>
          <a:xfrm>
            <a:off x="519837" y="569325"/>
            <a:ext cx="4796676" cy="9062162"/>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734F931-0A2D-0D8A-C1AB-4071B9F7AC6F}"/>
              </a:ext>
            </a:extLst>
          </p:cNvPr>
          <p:cNvSpPr>
            <a:spLocks noGrp="1"/>
          </p:cNvSpPr>
          <p:nvPr>
            <p:ph type="dt" sz="half" idx="10"/>
          </p:nvPr>
        </p:nvSpPr>
        <p:spPr/>
        <p:txBody>
          <a:bodyPr/>
          <a:lstStyle/>
          <a:p>
            <a:fld id="{D7F4BE5E-49AD-4A1F-899F-27EDDE3EAFD8}" type="datetimeFigureOut">
              <a:rPr kumimoji="1" lang="ja-JP" altLang="en-US" smtClean="0"/>
              <a:t>2025/3/1</a:t>
            </a:fld>
            <a:endParaRPr kumimoji="1" lang="ja-JP" altLang="en-US"/>
          </a:p>
        </p:txBody>
      </p:sp>
      <p:sp>
        <p:nvSpPr>
          <p:cNvPr id="5" name="フッター プレースホルダー 4">
            <a:extLst>
              <a:ext uri="{FF2B5EF4-FFF2-40B4-BE49-F238E27FC236}">
                <a16:creationId xmlns:a16="http://schemas.microsoft.com/office/drawing/2014/main" id="{95AE82DA-A12F-5180-D4A9-B3FB7FD2927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956E9DF-604C-871C-E7E7-E1EDCFE0C964}"/>
              </a:ext>
            </a:extLst>
          </p:cNvPr>
          <p:cNvSpPr>
            <a:spLocks noGrp="1"/>
          </p:cNvSpPr>
          <p:nvPr>
            <p:ph type="sldNum" sz="quarter" idx="12"/>
          </p:nvPr>
        </p:nvSpPr>
        <p:spPr/>
        <p:txBody>
          <a:bodyPr/>
          <a:lstStyle/>
          <a:p>
            <a:fld id="{332BD8D6-8B9A-449D-A6F9-F5811F654A4C}" type="slidenum">
              <a:rPr kumimoji="1" lang="ja-JP" altLang="en-US" smtClean="0"/>
              <a:t>‹#›</a:t>
            </a:fld>
            <a:endParaRPr kumimoji="1" lang="ja-JP" altLang="en-US"/>
          </a:p>
        </p:txBody>
      </p:sp>
    </p:spTree>
    <p:extLst>
      <p:ext uri="{BB962C8B-B14F-4D97-AF65-F5344CB8AC3E}">
        <p14:creationId xmlns:p14="http://schemas.microsoft.com/office/powerpoint/2010/main" val="3225179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732DE70D-E0FA-9A0E-E121-733FB075F070}"/>
              </a:ext>
            </a:extLst>
          </p:cNvPr>
          <p:cNvSpPr>
            <a:spLocks noGrp="1"/>
          </p:cNvSpPr>
          <p:nvPr>
            <p:ph type="title"/>
          </p:nvPr>
        </p:nvSpPr>
        <p:spPr>
          <a:xfrm>
            <a:off x="519837" y="569326"/>
            <a:ext cx="6521589" cy="2066896"/>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DA3F3C4-E3CF-350F-A029-CE75F941BCEA}"/>
              </a:ext>
            </a:extLst>
          </p:cNvPr>
          <p:cNvSpPr>
            <a:spLocks noGrp="1"/>
          </p:cNvSpPr>
          <p:nvPr>
            <p:ph type="body" idx="1"/>
          </p:nvPr>
        </p:nvSpPr>
        <p:spPr>
          <a:xfrm>
            <a:off x="519837" y="2846623"/>
            <a:ext cx="6521589" cy="6784864"/>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C5E7C5A-7D54-0651-BA40-8E00723ABE0A}"/>
              </a:ext>
            </a:extLst>
          </p:cNvPr>
          <p:cNvSpPr>
            <a:spLocks noGrp="1"/>
          </p:cNvSpPr>
          <p:nvPr>
            <p:ph type="dt" sz="half" idx="2"/>
          </p:nvPr>
        </p:nvSpPr>
        <p:spPr>
          <a:xfrm>
            <a:off x="519837" y="9911198"/>
            <a:ext cx="1701284" cy="569325"/>
          </a:xfrm>
          <a:prstGeom prst="rect">
            <a:avLst/>
          </a:prstGeom>
        </p:spPr>
        <p:txBody>
          <a:bodyPr vert="horz" lIns="91440" tIns="45720" rIns="91440" bIns="45720" rtlCol="0" anchor="ctr"/>
          <a:lstStyle>
            <a:lvl1pPr algn="l">
              <a:defRPr sz="744">
                <a:solidFill>
                  <a:schemeClr val="tx1">
                    <a:tint val="75000"/>
                  </a:schemeClr>
                </a:solidFill>
              </a:defRPr>
            </a:lvl1pPr>
          </a:lstStyle>
          <a:p>
            <a:fld id="{D7F4BE5E-49AD-4A1F-899F-27EDDE3EAFD8}" type="datetimeFigureOut">
              <a:rPr kumimoji="1" lang="ja-JP" altLang="en-US" smtClean="0"/>
              <a:t>2025/3/1</a:t>
            </a:fld>
            <a:endParaRPr kumimoji="1" lang="ja-JP" altLang="en-US"/>
          </a:p>
        </p:txBody>
      </p:sp>
      <p:sp>
        <p:nvSpPr>
          <p:cNvPr id="5" name="フッター プレースホルダー 4">
            <a:extLst>
              <a:ext uri="{FF2B5EF4-FFF2-40B4-BE49-F238E27FC236}">
                <a16:creationId xmlns:a16="http://schemas.microsoft.com/office/drawing/2014/main" id="{83EA8C42-F38C-1CFC-2020-3175025CE015}"/>
              </a:ext>
            </a:extLst>
          </p:cNvPr>
          <p:cNvSpPr>
            <a:spLocks noGrp="1"/>
          </p:cNvSpPr>
          <p:nvPr>
            <p:ph type="ftr" sz="quarter" idx="3"/>
          </p:nvPr>
        </p:nvSpPr>
        <p:spPr>
          <a:xfrm>
            <a:off x="2504669" y="9911198"/>
            <a:ext cx="2551926" cy="569325"/>
          </a:xfrm>
          <a:prstGeom prst="rect">
            <a:avLst/>
          </a:prstGeom>
        </p:spPr>
        <p:txBody>
          <a:bodyPr vert="horz" lIns="91440" tIns="45720" rIns="91440" bIns="45720" rtlCol="0" anchor="ctr"/>
          <a:lstStyle>
            <a:lvl1pPr algn="ctr">
              <a:defRPr sz="744">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919F6C33-A211-47E2-0C12-90E30CFB4E40}"/>
              </a:ext>
            </a:extLst>
          </p:cNvPr>
          <p:cNvSpPr>
            <a:spLocks noGrp="1"/>
          </p:cNvSpPr>
          <p:nvPr>
            <p:ph type="sldNum" sz="quarter" idx="4"/>
          </p:nvPr>
        </p:nvSpPr>
        <p:spPr>
          <a:xfrm>
            <a:off x="5340142" y="9911198"/>
            <a:ext cx="1701284" cy="569325"/>
          </a:xfrm>
          <a:prstGeom prst="rect">
            <a:avLst/>
          </a:prstGeom>
        </p:spPr>
        <p:txBody>
          <a:bodyPr vert="horz" lIns="91440" tIns="45720" rIns="91440" bIns="45720" rtlCol="0" anchor="ctr"/>
          <a:lstStyle>
            <a:lvl1pPr algn="r">
              <a:defRPr sz="744">
                <a:solidFill>
                  <a:schemeClr val="tx1">
                    <a:tint val="75000"/>
                  </a:schemeClr>
                </a:solidFill>
              </a:defRPr>
            </a:lvl1pPr>
          </a:lstStyle>
          <a:p>
            <a:fld id="{332BD8D6-8B9A-449D-A6F9-F5811F654A4C}" type="slidenum">
              <a:rPr kumimoji="1" lang="ja-JP" altLang="en-US" smtClean="0"/>
              <a:t>‹#›</a:t>
            </a:fld>
            <a:endParaRPr kumimoji="1" lang="ja-JP" altLang="en-US"/>
          </a:p>
        </p:txBody>
      </p:sp>
    </p:spTree>
    <p:extLst>
      <p:ext uri="{BB962C8B-B14F-4D97-AF65-F5344CB8AC3E}">
        <p14:creationId xmlns:p14="http://schemas.microsoft.com/office/powerpoint/2010/main" val="4214886053"/>
      </p:ext>
    </p:extLst>
  </p:cSld>
  <p:clrMap bg1="lt1" tx1="dk1" bg2="lt2" tx2="dk2" accent1="accent1" accent2="accent2" accent3="accent3" accent4="accent4" accent5="accent5" accent6="accent6" hlink="hlink" folHlink="folHlink"/>
  <p:sldLayoutIdLst>
    <p:sldLayoutId id="2147484006" r:id="rId1"/>
    <p:sldLayoutId id="2147484007" r:id="rId2"/>
    <p:sldLayoutId id="2147484008" r:id="rId3"/>
    <p:sldLayoutId id="2147484009" r:id="rId4"/>
    <p:sldLayoutId id="2147484010" r:id="rId5"/>
    <p:sldLayoutId id="2147484011" r:id="rId6"/>
    <p:sldLayoutId id="2147484012" r:id="rId7"/>
    <p:sldLayoutId id="2147484013" r:id="rId8"/>
    <p:sldLayoutId id="2147484014" r:id="rId9"/>
    <p:sldLayoutId id="2147484015" r:id="rId10"/>
    <p:sldLayoutId id="2147484016" r:id="rId11"/>
  </p:sldLayoutIdLst>
  <p:txStyles>
    <p:titleStyle>
      <a:lvl1pPr algn="l" defTabSz="567111" rtl="0" eaLnBrk="1" latinLnBrk="0" hangingPunct="1">
        <a:lnSpc>
          <a:spcPct val="90000"/>
        </a:lnSpc>
        <a:spcBef>
          <a:spcPct val="0"/>
        </a:spcBef>
        <a:buNone/>
        <a:defRPr kumimoji="1" sz="2729" kern="1200">
          <a:solidFill>
            <a:schemeClr val="tx1"/>
          </a:solidFill>
          <a:latin typeface="+mj-lt"/>
          <a:ea typeface="+mj-ea"/>
          <a:cs typeface="+mj-cs"/>
        </a:defRPr>
      </a:lvl1pPr>
    </p:titleStyle>
    <p:bodyStyle>
      <a:lvl1pPr marL="141778" indent="-141778" algn="l" defTabSz="567111" rtl="0" eaLnBrk="1" latinLnBrk="0" hangingPunct="1">
        <a:lnSpc>
          <a:spcPct val="90000"/>
        </a:lnSpc>
        <a:spcBef>
          <a:spcPts val="620"/>
        </a:spcBef>
        <a:buFont typeface="Arial" panose="020B0604020202020204" pitchFamily="34" charset="0"/>
        <a:buChar char="•"/>
        <a:defRPr kumimoji="1" sz="1737" kern="1200">
          <a:solidFill>
            <a:schemeClr val="tx1"/>
          </a:solidFill>
          <a:latin typeface="+mn-lt"/>
          <a:ea typeface="+mn-ea"/>
          <a:cs typeface="+mn-cs"/>
        </a:defRPr>
      </a:lvl1pPr>
      <a:lvl2pPr marL="425333" indent="-141778" algn="l" defTabSz="567111" rtl="0" eaLnBrk="1" latinLnBrk="0" hangingPunct="1">
        <a:lnSpc>
          <a:spcPct val="90000"/>
        </a:lnSpc>
        <a:spcBef>
          <a:spcPts val="310"/>
        </a:spcBef>
        <a:buFont typeface="Arial" panose="020B0604020202020204" pitchFamily="34" charset="0"/>
        <a:buChar char="•"/>
        <a:defRPr kumimoji="1" sz="1488" kern="1200">
          <a:solidFill>
            <a:schemeClr val="tx1"/>
          </a:solidFill>
          <a:latin typeface="+mn-lt"/>
          <a:ea typeface="+mn-ea"/>
          <a:cs typeface="+mn-cs"/>
        </a:defRPr>
      </a:lvl2pPr>
      <a:lvl3pPr marL="708889" indent="-141778" algn="l" defTabSz="567111" rtl="0" eaLnBrk="1" latinLnBrk="0" hangingPunct="1">
        <a:lnSpc>
          <a:spcPct val="90000"/>
        </a:lnSpc>
        <a:spcBef>
          <a:spcPts val="310"/>
        </a:spcBef>
        <a:buFont typeface="Arial" panose="020B0604020202020204" pitchFamily="34" charset="0"/>
        <a:buChar char="•"/>
        <a:defRPr kumimoji="1" sz="1240" kern="1200">
          <a:solidFill>
            <a:schemeClr val="tx1"/>
          </a:solidFill>
          <a:latin typeface="+mn-lt"/>
          <a:ea typeface="+mn-ea"/>
          <a:cs typeface="+mn-cs"/>
        </a:defRPr>
      </a:lvl3pPr>
      <a:lvl4pPr marL="992444" indent="-141778" algn="l" defTabSz="567111"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4pPr>
      <a:lvl5pPr marL="1275999" indent="-141778" algn="l" defTabSz="567111"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5pPr>
      <a:lvl6pPr marL="1559555" indent="-141778" algn="l" defTabSz="567111"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6pPr>
      <a:lvl7pPr marL="1843110" indent="-141778" algn="l" defTabSz="567111"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7pPr>
      <a:lvl8pPr marL="2126666" indent="-141778" algn="l" defTabSz="567111"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8pPr>
      <a:lvl9pPr marL="2410221" indent="-141778" algn="l" defTabSz="567111"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9pPr>
    </p:bodyStyle>
    <p:otherStyle>
      <a:defPPr>
        <a:defRPr lang="ja-JP"/>
      </a:defPPr>
      <a:lvl1pPr marL="0" algn="l" defTabSz="567111" rtl="0" eaLnBrk="1" latinLnBrk="0" hangingPunct="1">
        <a:defRPr kumimoji="1" sz="1116" kern="1200">
          <a:solidFill>
            <a:schemeClr val="tx1"/>
          </a:solidFill>
          <a:latin typeface="+mn-lt"/>
          <a:ea typeface="+mn-ea"/>
          <a:cs typeface="+mn-cs"/>
        </a:defRPr>
      </a:lvl1pPr>
      <a:lvl2pPr marL="283555" algn="l" defTabSz="567111" rtl="0" eaLnBrk="1" latinLnBrk="0" hangingPunct="1">
        <a:defRPr kumimoji="1" sz="1116" kern="1200">
          <a:solidFill>
            <a:schemeClr val="tx1"/>
          </a:solidFill>
          <a:latin typeface="+mn-lt"/>
          <a:ea typeface="+mn-ea"/>
          <a:cs typeface="+mn-cs"/>
        </a:defRPr>
      </a:lvl2pPr>
      <a:lvl3pPr marL="567111" algn="l" defTabSz="567111" rtl="0" eaLnBrk="1" latinLnBrk="0" hangingPunct="1">
        <a:defRPr kumimoji="1" sz="1116" kern="1200">
          <a:solidFill>
            <a:schemeClr val="tx1"/>
          </a:solidFill>
          <a:latin typeface="+mn-lt"/>
          <a:ea typeface="+mn-ea"/>
          <a:cs typeface="+mn-cs"/>
        </a:defRPr>
      </a:lvl3pPr>
      <a:lvl4pPr marL="850666" algn="l" defTabSz="567111" rtl="0" eaLnBrk="1" latinLnBrk="0" hangingPunct="1">
        <a:defRPr kumimoji="1" sz="1116" kern="1200">
          <a:solidFill>
            <a:schemeClr val="tx1"/>
          </a:solidFill>
          <a:latin typeface="+mn-lt"/>
          <a:ea typeface="+mn-ea"/>
          <a:cs typeface="+mn-cs"/>
        </a:defRPr>
      </a:lvl4pPr>
      <a:lvl5pPr marL="1134222" algn="l" defTabSz="567111" rtl="0" eaLnBrk="1" latinLnBrk="0" hangingPunct="1">
        <a:defRPr kumimoji="1" sz="1116" kern="1200">
          <a:solidFill>
            <a:schemeClr val="tx1"/>
          </a:solidFill>
          <a:latin typeface="+mn-lt"/>
          <a:ea typeface="+mn-ea"/>
          <a:cs typeface="+mn-cs"/>
        </a:defRPr>
      </a:lvl5pPr>
      <a:lvl6pPr marL="1417777" algn="l" defTabSz="567111" rtl="0" eaLnBrk="1" latinLnBrk="0" hangingPunct="1">
        <a:defRPr kumimoji="1" sz="1116" kern="1200">
          <a:solidFill>
            <a:schemeClr val="tx1"/>
          </a:solidFill>
          <a:latin typeface="+mn-lt"/>
          <a:ea typeface="+mn-ea"/>
          <a:cs typeface="+mn-cs"/>
        </a:defRPr>
      </a:lvl6pPr>
      <a:lvl7pPr marL="1701333" algn="l" defTabSz="567111" rtl="0" eaLnBrk="1" latinLnBrk="0" hangingPunct="1">
        <a:defRPr kumimoji="1" sz="1116" kern="1200">
          <a:solidFill>
            <a:schemeClr val="tx1"/>
          </a:solidFill>
          <a:latin typeface="+mn-lt"/>
          <a:ea typeface="+mn-ea"/>
          <a:cs typeface="+mn-cs"/>
        </a:defRPr>
      </a:lvl7pPr>
      <a:lvl8pPr marL="1984888" algn="l" defTabSz="567111" rtl="0" eaLnBrk="1" latinLnBrk="0" hangingPunct="1">
        <a:defRPr kumimoji="1" sz="1116" kern="1200">
          <a:solidFill>
            <a:schemeClr val="tx1"/>
          </a:solidFill>
          <a:latin typeface="+mn-lt"/>
          <a:ea typeface="+mn-ea"/>
          <a:cs typeface="+mn-cs"/>
        </a:defRPr>
      </a:lvl8pPr>
      <a:lvl9pPr marL="2268444" algn="l" defTabSz="567111" rtl="0" eaLnBrk="1" latinLnBrk="0" hangingPunct="1">
        <a:defRPr kumimoji="1" sz="11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13" Type="http://schemas.openxmlformats.org/officeDocument/2006/relationships/image" Target="../media/image10.jpeg"/><Relationship Id="rId3" Type="http://schemas.openxmlformats.org/officeDocument/2006/relationships/image" Target="../media/image1.png"/><Relationship Id="rId7" Type="http://schemas.openxmlformats.org/officeDocument/2006/relationships/image" Target="../media/image4.jpeg"/><Relationship Id="rId12" Type="http://schemas.openxmlformats.org/officeDocument/2006/relationships/image" Target="../media/image9.jpeg"/><Relationship Id="rId2" Type="http://schemas.openxmlformats.org/officeDocument/2006/relationships/notesSlide" Target="../notesSlides/notesSlide1.xml"/><Relationship Id="rId16"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8.jpeg"/><Relationship Id="rId5" Type="http://schemas.microsoft.com/office/2007/relationships/hdphoto" Target="../media/hdphoto1.wdp"/><Relationship Id="rId15" Type="http://schemas.openxmlformats.org/officeDocument/2006/relationships/image" Target="../media/image12.jpeg"/><Relationship Id="rId10" Type="http://schemas.openxmlformats.org/officeDocument/2006/relationships/image" Target="../media/image7.jpeg"/><Relationship Id="rId4" Type="http://schemas.openxmlformats.org/officeDocument/2006/relationships/image" Target="../media/image2.jpeg"/><Relationship Id="rId9" Type="http://schemas.openxmlformats.org/officeDocument/2006/relationships/image" Target="../media/image6.jpeg"/><Relationship Id="rId14" Type="http://schemas.openxmlformats.org/officeDocument/2006/relationships/image" Target="../media/image11.jpeg"/></Relationships>
</file>

<file path=ppt/slides/_rels/slide2.xml.rels><?xml version="1.0" encoding="UTF-8" standalone="yes"?>
<Relationships xmlns="http://schemas.openxmlformats.org/package/2006/relationships"><Relationship Id="rId8" Type="http://schemas.openxmlformats.org/officeDocument/2006/relationships/image" Target="../media/image20.jpeg"/><Relationship Id="rId13" Type="http://schemas.openxmlformats.org/officeDocument/2006/relationships/image" Target="../media/image25.jpeg"/><Relationship Id="rId18" Type="http://schemas.openxmlformats.org/officeDocument/2006/relationships/image" Target="../media/image30.jpeg"/><Relationship Id="rId26" Type="http://schemas.openxmlformats.org/officeDocument/2006/relationships/image" Target="../media/image38.jpeg"/><Relationship Id="rId3" Type="http://schemas.openxmlformats.org/officeDocument/2006/relationships/image" Target="../media/image15.jpeg"/><Relationship Id="rId21" Type="http://schemas.openxmlformats.org/officeDocument/2006/relationships/image" Target="../media/image33.jpeg"/><Relationship Id="rId7" Type="http://schemas.openxmlformats.org/officeDocument/2006/relationships/image" Target="../media/image19.jpeg"/><Relationship Id="rId12" Type="http://schemas.openxmlformats.org/officeDocument/2006/relationships/image" Target="../media/image24.jpeg"/><Relationship Id="rId17" Type="http://schemas.openxmlformats.org/officeDocument/2006/relationships/image" Target="../media/image29.jpeg"/><Relationship Id="rId25" Type="http://schemas.openxmlformats.org/officeDocument/2006/relationships/image" Target="../media/image37.jpeg"/><Relationship Id="rId2" Type="http://schemas.openxmlformats.org/officeDocument/2006/relationships/image" Target="../media/image14.jpeg"/><Relationship Id="rId16" Type="http://schemas.openxmlformats.org/officeDocument/2006/relationships/image" Target="../media/image28.jpeg"/><Relationship Id="rId20"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18.jpeg"/><Relationship Id="rId11" Type="http://schemas.openxmlformats.org/officeDocument/2006/relationships/image" Target="../media/image23.jpeg"/><Relationship Id="rId24" Type="http://schemas.openxmlformats.org/officeDocument/2006/relationships/image" Target="../media/image36.jpeg"/><Relationship Id="rId5" Type="http://schemas.openxmlformats.org/officeDocument/2006/relationships/image" Target="../media/image17.jpeg"/><Relationship Id="rId15" Type="http://schemas.openxmlformats.org/officeDocument/2006/relationships/image" Target="../media/image27.jpeg"/><Relationship Id="rId23" Type="http://schemas.openxmlformats.org/officeDocument/2006/relationships/image" Target="../media/image35.jpeg"/><Relationship Id="rId28" Type="http://schemas.openxmlformats.org/officeDocument/2006/relationships/image" Target="../media/image40.jpeg"/><Relationship Id="rId10" Type="http://schemas.openxmlformats.org/officeDocument/2006/relationships/image" Target="../media/image22.jpeg"/><Relationship Id="rId19" Type="http://schemas.openxmlformats.org/officeDocument/2006/relationships/image" Target="../media/image31.jpeg"/><Relationship Id="rId4" Type="http://schemas.openxmlformats.org/officeDocument/2006/relationships/image" Target="../media/image16.jpeg"/><Relationship Id="rId9" Type="http://schemas.openxmlformats.org/officeDocument/2006/relationships/image" Target="../media/image21.jpeg"/><Relationship Id="rId14" Type="http://schemas.openxmlformats.org/officeDocument/2006/relationships/image" Target="../media/image26.jpeg"/><Relationship Id="rId22" Type="http://schemas.openxmlformats.org/officeDocument/2006/relationships/image" Target="../media/image34.jpeg"/><Relationship Id="rId27" Type="http://schemas.openxmlformats.org/officeDocument/2006/relationships/image" Target="../media/image3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6">
            <a:extLst>
              <a:ext uri="{FF2B5EF4-FFF2-40B4-BE49-F238E27FC236}">
                <a16:creationId xmlns:a16="http://schemas.microsoft.com/office/drawing/2014/main" id="{0A2C1C69-4F7E-BDD0-13DA-1320471514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5825" y="9294217"/>
            <a:ext cx="5606414" cy="127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5" name="グループ化 1024"/>
          <p:cNvGrpSpPr/>
          <p:nvPr/>
        </p:nvGrpSpPr>
        <p:grpSpPr>
          <a:xfrm>
            <a:off x="6034034" y="389320"/>
            <a:ext cx="1352122" cy="4983533"/>
            <a:chOff x="5868863" y="522164"/>
            <a:chExt cx="1368152" cy="4824535"/>
          </a:xfrm>
        </p:grpSpPr>
        <p:sp>
          <p:nvSpPr>
            <p:cNvPr id="2" name="正方形/長方形 1"/>
            <p:cNvSpPr/>
            <p:nvPr/>
          </p:nvSpPr>
          <p:spPr>
            <a:xfrm>
              <a:off x="5868863" y="522164"/>
              <a:ext cx="1368152" cy="4824535"/>
            </a:xfrm>
            <a:prstGeom prst="rect">
              <a:avLst/>
            </a:prstGeom>
            <a:blipFill>
              <a:blip r:embed="rId4">
                <a:extLst>
                  <a:ext uri="{BEBA8EAE-BF5A-486C-A8C5-ECC9F3942E4B}">
                    <a14:imgProps xmlns:a14="http://schemas.microsoft.com/office/drawing/2010/main">
                      <a14:imgLayer r:embed="rId5">
                        <a14:imgEffect>
                          <a14:artisticPastelsSmooth/>
                        </a14:imgEffect>
                        <a14:imgEffect>
                          <a14:saturation sat="200000"/>
                        </a14:imgEffect>
                        <a14:imgEffect>
                          <a14:brightnessContrast bright="20000" contrast="20000"/>
                        </a14:imgEffect>
                      </a14:imgLayer>
                    </a14:imgProps>
                  </a:ext>
                </a:extLst>
              </a:blip>
              <a:tile tx="0" ty="0" sx="100000" sy="100000" flip="none" algn="tl"/>
            </a:blipFill>
            <a:ln w="60325" cmpd="thinThick">
              <a:solidFill>
                <a:srgbClr val="602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24" name="十字形 1023"/>
            <p:cNvSpPr/>
            <p:nvPr/>
          </p:nvSpPr>
          <p:spPr>
            <a:xfrm>
              <a:off x="5940871" y="666179"/>
              <a:ext cx="1224136" cy="4536506"/>
            </a:xfrm>
            <a:prstGeom prst="plus">
              <a:avLst>
                <a:gd name="adj" fmla="val 9539"/>
              </a:avLst>
            </a:prstGeom>
            <a:noFill/>
            <a:ln w="76200">
              <a:solidFill>
                <a:srgbClr val="60200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 name="正方形/長方形 5"/>
          <p:cNvSpPr/>
          <p:nvPr/>
        </p:nvSpPr>
        <p:spPr>
          <a:xfrm>
            <a:off x="5993000" y="5388175"/>
            <a:ext cx="1419838" cy="368515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テキスト ボックス 9"/>
          <p:cNvSpPr txBox="1"/>
          <p:nvPr/>
        </p:nvSpPr>
        <p:spPr>
          <a:xfrm>
            <a:off x="2627736" y="18108"/>
            <a:ext cx="2562857" cy="261610"/>
          </a:xfrm>
          <a:prstGeom prst="rect">
            <a:avLst/>
          </a:prstGeom>
          <a:noFill/>
        </p:spPr>
        <p:txBody>
          <a:bodyPr wrap="square" rtlCol="0">
            <a:spAutoFit/>
          </a:bodyPr>
          <a:lstStyle/>
          <a:p>
            <a:pPr algn="ctr"/>
            <a:r>
              <a:rPr kumimoji="1" lang="en-US" altLang="ja-JP" sz="1100" dirty="0">
                <a:solidFill>
                  <a:srgbClr val="602000"/>
                </a:solidFill>
                <a:latin typeface="HG明朝B" pitchFamily="17" charset="-128"/>
                <a:ea typeface="HG明朝B" pitchFamily="17" charset="-128"/>
              </a:rPr>
              <a:t>― </a:t>
            </a:r>
            <a:r>
              <a:rPr kumimoji="1" lang="ja-JP" altLang="en-US" sz="1100" dirty="0">
                <a:solidFill>
                  <a:srgbClr val="602000"/>
                </a:solidFill>
                <a:latin typeface="HG明朝B" pitchFamily="17" charset="-128"/>
                <a:ea typeface="HG明朝B" pitchFamily="17" charset="-128"/>
              </a:rPr>
              <a:t>ウェルネス通信 </a:t>
            </a:r>
            <a:r>
              <a:rPr kumimoji="1" lang="en-US" altLang="ja-JP" sz="1100" dirty="0">
                <a:solidFill>
                  <a:srgbClr val="602000"/>
                </a:solidFill>
                <a:latin typeface="HG明朝B" pitchFamily="17" charset="-128"/>
                <a:ea typeface="HG明朝B" pitchFamily="17" charset="-128"/>
              </a:rPr>
              <a:t>―</a:t>
            </a:r>
            <a:endParaRPr kumimoji="1" lang="ja-JP" altLang="en-US" sz="1100" dirty="0">
              <a:solidFill>
                <a:srgbClr val="602000"/>
              </a:solidFill>
              <a:latin typeface="HG明朝B" pitchFamily="17" charset="-128"/>
              <a:ea typeface="HG明朝B" pitchFamily="17" charset="-128"/>
            </a:endParaRPr>
          </a:p>
        </p:txBody>
      </p:sp>
      <p:sp>
        <p:nvSpPr>
          <p:cNvPr id="11" name="テキスト ボックス 10"/>
          <p:cNvSpPr txBox="1"/>
          <p:nvPr/>
        </p:nvSpPr>
        <p:spPr>
          <a:xfrm>
            <a:off x="6015718" y="622868"/>
            <a:ext cx="1354217" cy="4680520"/>
          </a:xfrm>
          <a:prstGeom prst="rect">
            <a:avLst/>
          </a:prstGeom>
          <a:noFill/>
        </p:spPr>
        <p:txBody>
          <a:bodyPr vert="eaVert" wrap="square" rtlCol="0">
            <a:spAutoFit/>
          </a:bodyPr>
          <a:lstStyle/>
          <a:p>
            <a:r>
              <a:rPr lang="ja-JP" altLang="en-US" sz="2800" b="1" dirty="0">
                <a:solidFill>
                  <a:schemeClr val="accent4">
                    <a:lumMod val="20000"/>
                    <a:lumOff val="80000"/>
                  </a:schemeClr>
                </a:solidFill>
                <a:effectLst>
                  <a:outerShdw blurRad="266700" sx="102000" sy="102000" algn="ctr" rotWithShape="0">
                    <a:prstClr val="black">
                      <a:alpha val="95000"/>
                    </a:prstClr>
                  </a:outerShdw>
                </a:effectLst>
                <a:latin typeface="HG創英角ﾎﾟｯﾌﾟ体" panose="040B0A09000000000000" pitchFamily="49" charset="-128"/>
                <a:ea typeface="HG創英角ﾎﾟｯﾌﾟ体" panose="040B0A09000000000000" pitchFamily="49" charset="-128"/>
                <a:cs typeface="メイリオ" pitchFamily="50" charset="-128"/>
              </a:rPr>
              <a:t>デイサービスセンター</a:t>
            </a:r>
            <a:r>
              <a:rPr lang="ja-JP" altLang="en-US" sz="4800" b="1" dirty="0">
                <a:solidFill>
                  <a:schemeClr val="accent4">
                    <a:lumMod val="20000"/>
                    <a:lumOff val="80000"/>
                  </a:schemeClr>
                </a:solidFill>
                <a:effectLst>
                  <a:outerShdw blurRad="266700" sx="102000" sy="102000" algn="ctr" rotWithShape="0">
                    <a:prstClr val="black">
                      <a:alpha val="95000"/>
                    </a:prstClr>
                  </a:outerShdw>
                </a:effectLst>
                <a:latin typeface="HG創英角ﾎﾟｯﾌﾟ体" panose="040B0A09000000000000" pitchFamily="49" charset="-128"/>
                <a:ea typeface="HG創英角ﾎﾟｯﾌﾟ体" panose="040B0A09000000000000" pitchFamily="49" charset="-128"/>
                <a:cs typeface="メイリオ" pitchFamily="50" charset="-128"/>
              </a:rPr>
              <a:t>ウェルネス通信</a:t>
            </a:r>
            <a:endParaRPr kumimoji="1" lang="ja-JP" altLang="en-US" sz="4800" b="1" dirty="0">
              <a:solidFill>
                <a:schemeClr val="accent4">
                  <a:lumMod val="20000"/>
                  <a:lumOff val="80000"/>
                </a:schemeClr>
              </a:solidFill>
              <a:effectLst>
                <a:outerShdw blurRad="266700" sx="102000" sy="102000" algn="ctr" rotWithShape="0">
                  <a:prstClr val="black">
                    <a:alpha val="95000"/>
                  </a:prstClr>
                </a:outerShdw>
              </a:effectLst>
              <a:latin typeface="HG創英角ﾎﾟｯﾌﾟ体" panose="040B0A09000000000000" pitchFamily="49" charset="-128"/>
              <a:ea typeface="HG創英角ﾎﾟｯﾌﾟ体" panose="040B0A09000000000000" pitchFamily="49" charset="-128"/>
              <a:cs typeface="メイリオ" pitchFamily="50" charset="-128"/>
            </a:endParaRPr>
          </a:p>
        </p:txBody>
      </p:sp>
      <p:sp>
        <p:nvSpPr>
          <p:cNvPr id="14" name="テキスト ボックス 13"/>
          <p:cNvSpPr txBox="1"/>
          <p:nvPr/>
        </p:nvSpPr>
        <p:spPr>
          <a:xfrm>
            <a:off x="5961576" y="6409090"/>
            <a:ext cx="1148646" cy="261610"/>
          </a:xfrm>
          <a:prstGeom prst="rect">
            <a:avLst/>
          </a:prstGeom>
          <a:noFill/>
        </p:spPr>
        <p:txBody>
          <a:bodyPr wrap="square" rtlCol="0">
            <a:spAutoFit/>
          </a:bodyPr>
          <a:lstStyle/>
          <a:p>
            <a:r>
              <a:rPr kumimoji="1" lang="ja-JP" altLang="en-US" sz="1100" dirty="0">
                <a:latin typeface="メイリオ" pitchFamily="50" charset="-128"/>
                <a:ea typeface="メイリオ" pitchFamily="50" charset="-128"/>
                <a:cs typeface="メイリオ" pitchFamily="50" charset="-128"/>
              </a:rPr>
              <a:t>　</a:t>
            </a:r>
            <a:endParaRPr kumimoji="1" lang="en-US" altLang="ja-JP" sz="1100" dirty="0">
              <a:latin typeface="メイリオ" pitchFamily="50" charset="-128"/>
              <a:ea typeface="メイリオ" pitchFamily="50" charset="-128"/>
              <a:cs typeface="メイリオ" pitchFamily="50" charset="-128"/>
            </a:endParaRPr>
          </a:p>
        </p:txBody>
      </p:sp>
      <p:cxnSp>
        <p:nvCxnSpPr>
          <p:cNvPr id="20" name="直線コネクタ 19"/>
          <p:cNvCxnSpPr>
            <a:cxnSpLocks/>
          </p:cNvCxnSpPr>
          <p:nvPr/>
        </p:nvCxnSpPr>
        <p:spPr>
          <a:xfrm>
            <a:off x="2635468" y="7206339"/>
            <a:ext cx="2441307" cy="0"/>
          </a:xfrm>
          <a:prstGeom prst="line">
            <a:avLst/>
          </a:prstGeom>
          <a:ln w="76200">
            <a:solidFill>
              <a:schemeClr val="accent5">
                <a:lumMod val="20000"/>
                <a:lumOff val="80000"/>
              </a:schemeClr>
            </a:solidFill>
          </a:ln>
          <a:effectLst>
            <a:softEdge rad="31750"/>
          </a:effectLst>
        </p:spPr>
        <p:style>
          <a:lnRef idx="1">
            <a:schemeClr val="accent1"/>
          </a:lnRef>
          <a:fillRef idx="0">
            <a:schemeClr val="accent1"/>
          </a:fillRef>
          <a:effectRef idx="0">
            <a:schemeClr val="accent1"/>
          </a:effectRef>
          <a:fontRef idx="minor">
            <a:schemeClr val="tx1"/>
          </a:fontRef>
        </p:style>
      </p:cxnSp>
      <p:sp>
        <p:nvSpPr>
          <p:cNvPr id="1027" name="正方形/長方形 1026"/>
          <p:cNvSpPr/>
          <p:nvPr/>
        </p:nvSpPr>
        <p:spPr>
          <a:xfrm>
            <a:off x="41874" y="279719"/>
            <a:ext cx="7434573" cy="10323566"/>
          </a:xfrm>
          <a:prstGeom prst="rect">
            <a:avLst/>
          </a:prstGeom>
          <a:noFill/>
          <a:ln w="76200">
            <a:solidFill>
              <a:schemeClr val="accent5">
                <a:lumMod val="60000"/>
                <a:lumOff val="40000"/>
              </a:schemeClr>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9" name="テキスト ボックス 1028"/>
          <p:cNvSpPr txBox="1"/>
          <p:nvPr/>
        </p:nvSpPr>
        <p:spPr>
          <a:xfrm rot="16200000">
            <a:off x="3825925" y="4452709"/>
            <a:ext cx="492443" cy="2873356"/>
          </a:xfrm>
          <a:prstGeom prst="rect">
            <a:avLst/>
          </a:prstGeom>
          <a:noFill/>
          <a:ln>
            <a:noFill/>
          </a:ln>
        </p:spPr>
        <p:txBody>
          <a:bodyPr vert="eaVert" wrap="square" rtlCol="0">
            <a:spAutoFit/>
          </a:bodyPr>
          <a:lstStyle/>
          <a:p>
            <a:r>
              <a:rPr kumimoji="1" lang="ja-JP" altLang="en-US" sz="2000" b="1" spc="50" dirty="0">
                <a:ln w="12700" cmpd="sng">
                  <a:solidFill>
                    <a:schemeClr val="accent6">
                      <a:satMod val="120000"/>
                      <a:shade val="80000"/>
                    </a:schemeClr>
                  </a:solidFill>
                  <a:prstDash val="solid"/>
                </a:ln>
                <a:solidFill>
                  <a:srgbClr val="00B050"/>
                </a:solidFill>
                <a:effectLst>
                  <a:glow rad="53100">
                    <a:schemeClr val="accent6">
                      <a:satMod val="180000"/>
                      <a:alpha val="30000"/>
                    </a:schemeClr>
                  </a:glow>
                </a:effectLst>
                <a:latin typeface="メイリオ" pitchFamily="50" charset="-128"/>
                <a:ea typeface="メイリオ" pitchFamily="50" charset="-128"/>
                <a:cs typeface="メイリオ" pitchFamily="50" charset="-128"/>
              </a:rPr>
              <a:t> </a:t>
            </a:r>
          </a:p>
        </p:txBody>
      </p:sp>
      <p:sp>
        <p:nvSpPr>
          <p:cNvPr id="1048" name="円形吹き出し 1047"/>
          <p:cNvSpPr/>
          <p:nvPr/>
        </p:nvSpPr>
        <p:spPr>
          <a:xfrm>
            <a:off x="6028555" y="5587204"/>
            <a:ext cx="1328542" cy="812012"/>
          </a:xfrm>
          <a:prstGeom prst="wedgeEllipseCallout">
            <a:avLst>
              <a:gd name="adj1" fmla="val 8605"/>
              <a:gd name="adj2" fmla="val 22717"/>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47" name="テキスト ボックス 1046"/>
          <p:cNvSpPr txBox="1"/>
          <p:nvPr/>
        </p:nvSpPr>
        <p:spPr>
          <a:xfrm>
            <a:off x="6134593" y="5685449"/>
            <a:ext cx="1085700" cy="584775"/>
          </a:xfrm>
          <a:prstGeom prst="rect">
            <a:avLst/>
          </a:prstGeom>
          <a:noFill/>
        </p:spPr>
        <p:txBody>
          <a:bodyPr wrap="square" rtlCol="0">
            <a:spAutoFit/>
          </a:bodyPr>
          <a:lstStyle/>
          <a:p>
            <a:pPr algn="ctr"/>
            <a:r>
              <a:rPr lang="ja-JP" altLang="en-US" sz="1600" dirty="0">
                <a:solidFill>
                  <a:schemeClr val="bg1"/>
                </a:solidFill>
                <a:latin typeface="HGP創英角ﾎﾟｯﾌﾟ体" pitchFamily="50" charset="-128"/>
                <a:ea typeface="HGP創英角ﾎﾟｯﾌﾟ体" pitchFamily="50" charset="-128"/>
              </a:rPr>
              <a:t>令和７年</a:t>
            </a:r>
            <a:endParaRPr lang="en-US" altLang="ja-JP" sz="1600" dirty="0">
              <a:solidFill>
                <a:schemeClr val="bg1"/>
              </a:solidFill>
              <a:latin typeface="HGP創英角ﾎﾟｯﾌﾟ体" pitchFamily="50" charset="-128"/>
              <a:ea typeface="HGP創英角ﾎﾟｯﾌﾟ体" pitchFamily="50" charset="-128"/>
            </a:endParaRPr>
          </a:p>
          <a:p>
            <a:pPr algn="ctr"/>
            <a:r>
              <a:rPr kumimoji="1" lang="ja-JP" altLang="en-US" sz="1600" dirty="0">
                <a:solidFill>
                  <a:schemeClr val="bg1"/>
                </a:solidFill>
                <a:latin typeface="HGP創英角ﾎﾟｯﾌﾟ体" pitchFamily="50" charset="-128"/>
                <a:ea typeface="HGP創英角ﾎﾟｯﾌﾟ体" pitchFamily="50" charset="-128"/>
              </a:rPr>
              <a:t>３月号</a:t>
            </a:r>
            <a:endParaRPr kumimoji="1" lang="en-US" altLang="ja-JP" sz="1600" dirty="0">
              <a:solidFill>
                <a:schemeClr val="bg1"/>
              </a:solidFill>
              <a:latin typeface="HGP創英角ﾎﾟｯﾌﾟ体" pitchFamily="50" charset="-128"/>
              <a:ea typeface="HGP創英角ﾎﾟｯﾌﾟ体" pitchFamily="50" charset="-128"/>
            </a:endParaRPr>
          </a:p>
        </p:txBody>
      </p:sp>
      <p:sp>
        <p:nvSpPr>
          <p:cNvPr id="1049" name="テキスト ボックス 1048"/>
          <p:cNvSpPr txBox="1"/>
          <p:nvPr/>
        </p:nvSpPr>
        <p:spPr>
          <a:xfrm>
            <a:off x="6016903" y="6570682"/>
            <a:ext cx="1359947" cy="2223686"/>
          </a:xfrm>
          <a:prstGeom prst="rect">
            <a:avLst/>
          </a:prstGeom>
          <a:solidFill>
            <a:schemeClr val="bg1"/>
          </a:solidFill>
        </p:spPr>
        <p:txBody>
          <a:bodyPr wrap="square" rtlCol="0">
            <a:spAutoFit/>
          </a:bodyPr>
          <a:lstStyle/>
          <a:p>
            <a:pPr algn="ctr"/>
            <a:endParaRPr lang="en-US" altLang="ja-JP" sz="900" dirty="0">
              <a:latin typeface="メイリオ" pitchFamily="50" charset="-128"/>
              <a:ea typeface="メイリオ" pitchFamily="50" charset="-128"/>
              <a:cs typeface="メイリオ" pitchFamily="50" charset="-128"/>
            </a:endParaRPr>
          </a:p>
          <a:p>
            <a:pPr algn="ctr"/>
            <a:r>
              <a:rPr lang="ja-JP" altLang="en-US" sz="900" dirty="0">
                <a:latin typeface="メイリオ" pitchFamily="50" charset="-128"/>
                <a:ea typeface="メイリオ" pitchFamily="50" charset="-128"/>
                <a:cs typeface="メイリオ" pitchFamily="50" charset="-128"/>
              </a:rPr>
              <a:t>社会福祉法人</a:t>
            </a:r>
            <a:endParaRPr lang="en-US" altLang="ja-JP" sz="900" dirty="0">
              <a:latin typeface="メイリオ" pitchFamily="50" charset="-128"/>
              <a:ea typeface="メイリオ" pitchFamily="50" charset="-128"/>
              <a:cs typeface="メイリオ" pitchFamily="50" charset="-128"/>
            </a:endParaRPr>
          </a:p>
          <a:p>
            <a:pPr algn="ctr"/>
            <a:endParaRPr lang="en-US" altLang="ja-JP" sz="900" dirty="0">
              <a:latin typeface="メイリオ" pitchFamily="50" charset="-128"/>
              <a:ea typeface="メイリオ" pitchFamily="50" charset="-128"/>
              <a:cs typeface="メイリオ" pitchFamily="50" charset="-128"/>
            </a:endParaRPr>
          </a:p>
          <a:p>
            <a:pPr algn="ctr"/>
            <a:endParaRPr lang="en-US" altLang="ja-JP" sz="900" dirty="0">
              <a:latin typeface="メイリオ" pitchFamily="50" charset="-128"/>
              <a:ea typeface="メイリオ" pitchFamily="50" charset="-128"/>
              <a:cs typeface="メイリオ" pitchFamily="50" charset="-128"/>
            </a:endParaRPr>
          </a:p>
          <a:p>
            <a:pPr algn="ctr"/>
            <a:endParaRPr lang="en-US" altLang="ja-JP" sz="900" dirty="0">
              <a:latin typeface="メイリオ" pitchFamily="50" charset="-128"/>
              <a:ea typeface="メイリオ" pitchFamily="50" charset="-128"/>
              <a:cs typeface="メイリオ" pitchFamily="50" charset="-128"/>
            </a:endParaRPr>
          </a:p>
          <a:p>
            <a:pPr algn="ctr"/>
            <a:endParaRPr lang="en-US" altLang="ja-JP" sz="900" dirty="0">
              <a:latin typeface="メイリオ" pitchFamily="50" charset="-128"/>
              <a:ea typeface="メイリオ" pitchFamily="50" charset="-128"/>
              <a:cs typeface="メイリオ" pitchFamily="50" charset="-128"/>
            </a:endParaRPr>
          </a:p>
          <a:p>
            <a:pPr algn="ctr"/>
            <a:endParaRPr lang="en-US" altLang="ja-JP" sz="900" dirty="0">
              <a:latin typeface="メイリオ" pitchFamily="50" charset="-128"/>
              <a:ea typeface="メイリオ" pitchFamily="50" charset="-128"/>
              <a:cs typeface="メイリオ" pitchFamily="50" charset="-128"/>
            </a:endParaRPr>
          </a:p>
          <a:p>
            <a:pPr algn="ctr"/>
            <a:endParaRPr lang="en-US" altLang="ja-JP" sz="900" dirty="0">
              <a:latin typeface="メイリオ" pitchFamily="50" charset="-128"/>
              <a:ea typeface="メイリオ" pitchFamily="50" charset="-128"/>
              <a:cs typeface="メイリオ" pitchFamily="50" charset="-128"/>
            </a:endParaRPr>
          </a:p>
          <a:p>
            <a:pPr algn="ctr"/>
            <a:r>
              <a:rPr lang="ja-JP" altLang="en-US" sz="900" dirty="0">
                <a:latin typeface="メイリオ" pitchFamily="50" charset="-128"/>
                <a:ea typeface="メイリオ" pitchFamily="50" charset="-128"/>
                <a:cs typeface="メイリオ" pitchFamily="50" charset="-128"/>
              </a:rPr>
              <a:t>央福祉会</a:t>
            </a:r>
            <a:endParaRPr lang="en-US" altLang="ja-JP" sz="900" dirty="0">
              <a:latin typeface="メイリオ" pitchFamily="50" charset="-128"/>
              <a:ea typeface="メイリオ" pitchFamily="50" charset="-128"/>
              <a:cs typeface="メイリオ" pitchFamily="50" charset="-128"/>
            </a:endParaRPr>
          </a:p>
          <a:p>
            <a:pPr algn="ctr"/>
            <a:r>
              <a:rPr lang="ja-JP" altLang="en-US" sz="1200" b="1" dirty="0">
                <a:latin typeface="メイリオ" pitchFamily="50" charset="-128"/>
                <a:ea typeface="メイリオ" pitchFamily="50" charset="-128"/>
                <a:cs typeface="メイリオ" pitchFamily="50" charset="-128"/>
              </a:rPr>
              <a:t>ﾃﾞｲｻｰﾋﾞｽｾﾝﾀｰ</a:t>
            </a:r>
            <a:endParaRPr lang="en-US" altLang="ja-JP" sz="1200" b="1" dirty="0">
              <a:latin typeface="メイリオ" pitchFamily="50" charset="-128"/>
              <a:ea typeface="メイリオ" pitchFamily="50" charset="-128"/>
              <a:cs typeface="メイリオ" pitchFamily="50" charset="-128"/>
            </a:endParaRPr>
          </a:p>
          <a:p>
            <a:pPr algn="ctr"/>
            <a:r>
              <a:rPr lang="ja-JP" altLang="en-US" sz="1100" b="1" dirty="0">
                <a:latin typeface="メイリオ" pitchFamily="50" charset="-128"/>
                <a:ea typeface="メイリオ" pitchFamily="50" charset="-128"/>
                <a:cs typeface="メイリオ" pitchFamily="50" charset="-128"/>
              </a:rPr>
              <a:t>ウェルネスあびこ</a:t>
            </a:r>
            <a:endParaRPr lang="en-US" altLang="ja-JP" sz="1100" b="1" dirty="0">
              <a:latin typeface="メイリオ" pitchFamily="50" charset="-128"/>
              <a:ea typeface="メイリオ" pitchFamily="50" charset="-128"/>
              <a:cs typeface="メイリオ" pitchFamily="50" charset="-128"/>
            </a:endParaRPr>
          </a:p>
          <a:p>
            <a:pPr algn="ctr"/>
            <a:r>
              <a:rPr lang="ja-JP" altLang="en-US" sz="1200" b="1" dirty="0">
                <a:latin typeface="+mn-ea"/>
                <a:cs typeface="メイリオ" pitchFamily="50" charset="-128"/>
              </a:rPr>
              <a:t>担当：</a:t>
            </a:r>
            <a:r>
              <a:rPr lang="ja-JP" altLang="en-US" sz="1100" b="1" dirty="0">
                <a:latin typeface="+mn-ea"/>
                <a:cs typeface="メイリオ" pitchFamily="50" charset="-128"/>
              </a:rPr>
              <a:t>田尾・大仲　　</a:t>
            </a:r>
            <a:endParaRPr lang="en-US" altLang="ja-JP" sz="1100" b="1" dirty="0">
              <a:latin typeface="+mn-ea"/>
              <a:cs typeface="メイリオ" pitchFamily="50" charset="-128"/>
            </a:endParaRPr>
          </a:p>
          <a:p>
            <a:pPr algn="ctr"/>
            <a:r>
              <a:rPr lang="ja-JP" altLang="en-US" sz="1200" b="1" dirty="0">
                <a:latin typeface="+mn-ea"/>
                <a:cs typeface="メイリオ" pitchFamily="50" charset="-128"/>
              </a:rPr>
              <a:t>作成者：中川</a:t>
            </a:r>
            <a:endParaRPr lang="en-US" altLang="ja-JP" sz="1200" b="1" dirty="0">
              <a:latin typeface="+mn-ea"/>
              <a:cs typeface="メイリオ" pitchFamily="50" charset="-128"/>
            </a:endParaRPr>
          </a:p>
          <a:p>
            <a:pPr algn="ctr"/>
            <a:endParaRPr lang="ja-JP" altLang="en-US" sz="1050" b="1" dirty="0">
              <a:latin typeface="+mn-ea"/>
              <a:cs typeface="メイリオ" pitchFamily="50" charset="-128"/>
            </a:endParaRPr>
          </a:p>
        </p:txBody>
      </p:sp>
      <p:pic>
        <p:nvPicPr>
          <p:cNvPr id="9" name="図 8">
            <a:extLst>
              <a:ext uri="{FF2B5EF4-FFF2-40B4-BE49-F238E27FC236}">
                <a16:creationId xmlns:a16="http://schemas.microsoft.com/office/drawing/2014/main" id="{1405FFAF-7BEB-4D45-900E-0DBBF6D1F72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27494" y="6929711"/>
            <a:ext cx="750851" cy="732649"/>
          </a:xfrm>
          <a:prstGeom prst="rect">
            <a:avLst/>
          </a:prstGeom>
        </p:spPr>
      </p:pic>
      <p:sp>
        <p:nvSpPr>
          <p:cNvPr id="28" name="正方形/長方形 27">
            <a:extLst>
              <a:ext uri="{FF2B5EF4-FFF2-40B4-BE49-F238E27FC236}">
                <a16:creationId xmlns:a16="http://schemas.microsoft.com/office/drawing/2014/main" id="{8003EF89-3CAB-45EF-3838-01896C30FC96}"/>
              </a:ext>
            </a:extLst>
          </p:cNvPr>
          <p:cNvSpPr/>
          <p:nvPr/>
        </p:nvSpPr>
        <p:spPr>
          <a:xfrm>
            <a:off x="34770" y="5449571"/>
            <a:ext cx="2026555" cy="5164453"/>
          </a:xfrm>
          <a:prstGeom prst="rect">
            <a:avLst/>
          </a:prstGeom>
          <a:solidFill>
            <a:srgbClr val="FFFF66">
              <a:alpha val="66000"/>
            </a:srgbClr>
          </a:solidFill>
          <a:ln>
            <a:solidFill>
              <a:schemeClr val="tx1"/>
            </a:solid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endParaRPr>
          </a:p>
          <a:p>
            <a:endPar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endParaRPr>
          </a:p>
          <a:p>
            <a:endPar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endParaRPr>
          </a:p>
          <a:p>
            <a:endPar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endParaRPr>
          </a:p>
          <a:p>
            <a:endPar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endParaRPr>
          </a:p>
          <a:p>
            <a:r>
              <a:rPr lang="ja-JP" altLang="en-US" sz="1200" dirty="0">
                <a:solidFill>
                  <a:schemeClr val="tx1">
                    <a:lumMod val="85000"/>
                    <a:lumOff val="15000"/>
                  </a:schemeClr>
                </a:solidFill>
                <a:latin typeface="HGPｺﾞｼｯｸE" panose="020B0900000000000000" pitchFamily="50" charset="-128"/>
                <a:ea typeface="HGPｺﾞｼｯｸE" panose="020B0900000000000000" pitchFamily="50" charset="-128"/>
              </a:rPr>
              <a:t>　　</a:t>
            </a:r>
            <a:endPar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endParaRPr>
          </a:p>
          <a:p>
            <a:r>
              <a:rPr lang="ja-JP" altLang="en-US" sz="1200" dirty="0">
                <a:solidFill>
                  <a:schemeClr val="tx1">
                    <a:lumMod val="85000"/>
                    <a:lumOff val="15000"/>
                  </a:schemeClr>
                </a:solidFill>
                <a:latin typeface="HGPｺﾞｼｯｸE" panose="020B0900000000000000" pitchFamily="50" charset="-128"/>
                <a:ea typeface="HGPｺﾞｼｯｸE" panose="020B0900000000000000" pitchFamily="50" charset="-128"/>
              </a:rPr>
              <a:t>　　令和</a:t>
            </a:r>
            <a:r>
              <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rPr>
              <a:t>6</a:t>
            </a:r>
            <a:r>
              <a:rPr lang="ja-JP" altLang="en-US" sz="1200" dirty="0">
                <a:solidFill>
                  <a:schemeClr val="tx1">
                    <a:lumMod val="85000"/>
                    <a:lumOff val="15000"/>
                  </a:schemeClr>
                </a:solidFill>
                <a:latin typeface="HGPｺﾞｼｯｸE" panose="020B0900000000000000" pitchFamily="50" charset="-128"/>
                <a:ea typeface="HGPｺﾞｼｯｸE" panose="020B0900000000000000" pitchFamily="50" charset="-128"/>
              </a:rPr>
              <a:t>年</a:t>
            </a:r>
            <a:r>
              <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rPr>
              <a:t>8</a:t>
            </a:r>
            <a:r>
              <a:rPr lang="ja-JP" altLang="en-US" sz="1200" dirty="0">
                <a:solidFill>
                  <a:schemeClr val="tx1">
                    <a:lumMod val="85000"/>
                    <a:lumOff val="15000"/>
                  </a:schemeClr>
                </a:solidFill>
                <a:latin typeface="HGPｺﾞｼｯｸE" panose="020B0900000000000000" pitchFamily="50" charset="-128"/>
                <a:ea typeface="HGPｺﾞｼｯｸE" panose="020B0900000000000000" pitchFamily="50" charset="-128"/>
              </a:rPr>
              <a:t>月よりインスタ</a:t>
            </a:r>
            <a:endPar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endParaRPr>
          </a:p>
          <a:p>
            <a:r>
              <a:rPr lang="ja-JP" altLang="en-US" sz="1200" dirty="0">
                <a:solidFill>
                  <a:schemeClr val="tx1">
                    <a:lumMod val="85000"/>
                    <a:lumOff val="15000"/>
                  </a:schemeClr>
                </a:solidFill>
                <a:latin typeface="HGPｺﾞｼｯｸE" panose="020B0900000000000000" pitchFamily="50" charset="-128"/>
                <a:ea typeface="HGPｺﾞｼｯｸE" panose="020B0900000000000000" pitchFamily="50" charset="-128"/>
              </a:rPr>
              <a:t>　グラムを始めました。デイ</a:t>
            </a:r>
            <a:endPar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endParaRPr>
          </a:p>
          <a:p>
            <a:r>
              <a:rPr lang="ja-JP" altLang="en-US" sz="1200" dirty="0">
                <a:solidFill>
                  <a:schemeClr val="tx1">
                    <a:lumMod val="85000"/>
                    <a:lumOff val="15000"/>
                  </a:schemeClr>
                </a:solidFill>
                <a:latin typeface="HGPｺﾞｼｯｸE" panose="020B0900000000000000" pitchFamily="50" charset="-128"/>
                <a:ea typeface="HGPｺﾞｼｯｸE" panose="020B0900000000000000" pitchFamily="50" charset="-128"/>
              </a:rPr>
              <a:t>　サービス・特養・ショートス</a:t>
            </a:r>
            <a:endPar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endParaRPr>
          </a:p>
          <a:p>
            <a:r>
              <a:rPr lang="ja-JP" altLang="en-US" sz="1200" dirty="0">
                <a:solidFill>
                  <a:schemeClr val="tx1">
                    <a:lumMod val="85000"/>
                    <a:lumOff val="15000"/>
                  </a:schemeClr>
                </a:solidFill>
                <a:latin typeface="HGPｺﾞｼｯｸE" panose="020B0900000000000000" pitchFamily="50" charset="-128"/>
                <a:ea typeface="HGPｺﾞｼｯｸE" panose="020B0900000000000000" pitchFamily="50" charset="-128"/>
              </a:rPr>
              <a:t>　テイのご利用者様の様子、</a:t>
            </a:r>
            <a:endPar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endParaRPr>
          </a:p>
          <a:p>
            <a:r>
              <a:rPr lang="ja-JP" altLang="en-US" sz="1200" dirty="0">
                <a:solidFill>
                  <a:schemeClr val="tx1">
                    <a:lumMod val="85000"/>
                    <a:lumOff val="15000"/>
                  </a:schemeClr>
                </a:solidFill>
                <a:latin typeface="HGPｺﾞｼｯｸE" panose="020B0900000000000000" pitchFamily="50" charset="-128"/>
                <a:ea typeface="HGPｺﾞｼｯｸE" panose="020B0900000000000000" pitchFamily="50" charset="-128"/>
              </a:rPr>
              <a:t>　行事、職員の取り組み、</a:t>
            </a:r>
            <a:endPar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endParaRPr>
          </a:p>
          <a:p>
            <a:r>
              <a:rPr lang="ja-JP" altLang="en-US" sz="1200" dirty="0">
                <a:solidFill>
                  <a:schemeClr val="tx1">
                    <a:lumMod val="85000"/>
                    <a:lumOff val="15000"/>
                  </a:schemeClr>
                </a:solidFill>
                <a:latin typeface="HGPｺﾞｼｯｸE" panose="020B0900000000000000" pitchFamily="50" charset="-128"/>
                <a:ea typeface="HGPｺﾞｼｯｸE" panose="020B0900000000000000" pitchFamily="50" charset="-128"/>
              </a:rPr>
              <a:t>　ブランチ事業・地域との関</a:t>
            </a:r>
            <a:endPar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endParaRPr>
          </a:p>
          <a:p>
            <a:r>
              <a:rPr lang="ja-JP" altLang="en-US" sz="1200" dirty="0">
                <a:solidFill>
                  <a:schemeClr val="tx1">
                    <a:lumMod val="85000"/>
                    <a:lumOff val="15000"/>
                  </a:schemeClr>
                </a:solidFill>
                <a:latin typeface="HGPｺﾞｼｯｸE" panose="020B0900000000000000" pitchFamily="50" charset="-128"/>
                <a:ea typeface="HGPｺﾞｼｯｸE" panose="020B0900000000000000" pitchFamily="50" charset="-128"/>
              </a:rPr>
              <a:t>　わりなどをタイムリーに情</a:t>
            </a:r>
            <a:endPar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endParaRPr>
          </a:p>
          <a:p>
            <a:r>
              <a:rPr lang="ja-JP" altLang="en-US" sz="1200" dirty="0">
                <a:solidFill>
                  <a:schemeClr val="tx1">
                    <a:lumMod val="85000"/>
                    <a:lumOff val="15000"/>
                  </a:schemeClr>
                </a:solidFill>
                <a:latin typeface="HGPｺﾞｼｯｸE" panose="020B0900000000000000" pitchFamily="50" charset="-128"/>
                <a:ea typeface="HGPｺﾞｼｯｸE" panose="020B0900000000000000" pitchFamily="50" charset="-128"/>
              </a:rPr>
              <a:t>　報発信していきます。気軽</a:t>
            </a:r>
            <a:endPar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endParaRPr>
          </a:p>
          <a:p>
            <a:r>
              <a:rPr lang="ja-JP" altLang="en-US" sz="1200" dirty="0">
                <a:solidFill>
                  <a:schemeClr val="tx1">
                    <a:lumMod val="85000"/>
                    <a:lumOff val="15000"/>
                  </a:schemeClr>
                </a:solidFill>
                <a:latin typeface="HGPｺﾞｼｯｸE" panose="020B0900000000000000" pitchFamily="50" charset="-128"/>
                <a:ea typeface="HGPｺﾞｼｯｸE" panose="020B0900000000000000" pitchFamily="50" charset="-128"/>
              </a:rPr>
              <a:t>　に見て頂けたらと思います。</a:t>
            </a:r>
            <a:endPar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endParaRPr>
          </a:p>
          <a:p>
            <a:endPar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endParaRPr>
          </a:p>
          <a:p>
            <a:endPar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endParaRPr>
          </a:p>
          <a:p>
            <a:endPar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endParaRPr>
          </a:p>
          <a:p>
            <a:endPar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endParaRPr>
          </a:p>
          <a:p>
            <a:endPar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endParaRPr>
          </a:p>
          <a:p>
            <a:endPar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endParaRPr>
          </a:p>
          <a:p>
            <a:endPar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endParaRPr>
          </a:p>
          <a:p>
            <a:endPar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endParaRPr>
          </a:p>
          <a:p>
            <a:endPar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endParaRPr>
          </a:p>
          <a:p>
            <a:r>
              <a:rPr lang="ja-JP" altLang="en-US" sz="1200" dirty="0">
                <a:solidFill>
                  <a:schemeClr val="tx1">
                    <a:lumMod val="85000"/>
                    <a:lumOff val="15000"/>
                  </a:schemeClr>
                </a:solidFill>
                <a:latin typeface="HGPｺﾞｼｯｸE" panose="020B0900000000000000" pitchFamily="50" charset="-128"/>
                <a:ea typeface="HGPｺﾞｼｯｸE" panose="020B0900000000000000" pitchFamily="50" charset="-128"/>
              </a:rPr>
              <a:t>　</a:t>
            </a:r>
            <a:endPar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endParaRPr>
          </a:p>
          <a:p>
            <a:r>
              <a:rPr lang="ja-JP" altLang="en-US" sz="1200" dirty="0">
                <a:solidFill>
                  <a:schemeClr val="tx1">
                    <a:lumMod val="85000"/>
                    <a:lumOff val="15000"/>
                  </a:schemeClr>
                </a:solidFill>
                <a:latin typeface="HGPｺﾞｼｯｸE" panose="020B0900000000000000" pitchFamily="50" charset="-128"/>
                <a:ea typeface="HGPｺﾞｼｯｸE" panose="020B0900000000000000" pitchFamily="50" charset="-128"/>
              </a:rPr>
              <a:t>　　フォローよろしくお願い</a:t>
            </a:r>
            <a:endPar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endParaRPr>
          </a:p>
          <a:p>
            <a:r>
              <a:rPr lang="ja-JP" altLang="en-US" sz="1200" dirty="0">
                <a:solidFill>
                  <a:schemeClr val="tx1">
                    <a:lumMod val="85000"/>
                    <a:lumOff val="15000"/>
                  </a:schemeClr>
                </a:solidFill>
                <a:latin typeface="HGPｺﾞｼｯｸE" panose="020B0900000000000000" pitchFamily="50" charset="-128"/>
                <a:ea typeface="HGPｺﾞｼｯｸE" panose="020B0900000000000000" pitchFamily="50" charset="-128"/>
              </a:rPr>
              <a:t>　　いたします</a:t>
            </a:r>
            <a:r>
              <a:rPr lang="en-US" altLang="ja-JP" sz="1200" dirty="0">
                <a:solidFill>
                  <a:schemeClr val="tx1">
                    <a:lumMod val="85000"/>
                    <a:lumOff val="15000"/>
                  </a:schemeClr>
                </a:solidFill>
                <a:latin typeface="HGPｺﾞｼｯｸE" panose="020B0900000000000000" pitchFamily="50" charset="-128"/>
                <a:ea typeface="HGPｺﾞｼｯｸE" panose="020B0900000000000000" pitchFamily="50" charset="-128"/>
              </a:rPr>
              <a:t>(*^-^*)</a:t>
            </a:r>
          </a:p>
        </p:txBody>
      </p:sp>
      <p:sp>
        <p:nvSpPr>
          <p:cNvPr id="29" name="フリーフォーム 1044">
            <a:extLst>
              <a:ext uri="{FF2B5EF4-FFF2-40B4-BE49-F238E27FC236}">
                <a16:creationId xmlns:a16="http://schemas.microsoft.com/office/drawing/2014/main" id="{F3A4E989-9DEE-3CC0-3A8B-2F319478547E}"/>
              </a:ext>
            </a:extLst>
          </p:cNvPr>
          <p:cNvSpPr/>
          <p:nvPr/>
        </p:nvSpPr>
        <p:spPr>
          <a:xfrm>
            <a:off x="153967" y="5587204"/>
            <a:ext cx="1744913" cy="862333"/>
          </a:xfrm>
          <a:custGeom>
            <a:avLst/>
            <a:gdLst>
              <a:gd name="connsiteX0" fmla="*/ 691116 w 1850065"/>
              <a:gd name="connsiteY0" fmla="*/ 786809 h 786991"/>
              <a:gd name="connsiteX1" fmla="*/ 478465 w 1850065"/>
              <a:gd name="connsiteY1" fmla="*/ 765544 h 786991"/>
              <a:gd name="connsiteX2" fmla="*/ 425302 w 1850065"/>
              <a:gd name="connsiteY2" fmla="*/ 754911 h 786991"/>
              <a:gd name="connsiteX3" fmla="*/ 361507 w 1850065"/>
              <a:gd name="connsiteY3" fmla="*/ 744279 h 786991"/>
              <a:gd name="connsiteX4" fmla="*/ 297711 w 1850065"/>
              <a:gd name="connsiteY4" fmla="*/ 723014 h 786991"/>
              <a:gd name="connsiteX5" fmla="*/ 244549 w 1850065"/>
              <a:gd name="connsiteY5" fmla="*/ 701749 h 786991"/>
              <a:gd name="connsiteX6" fmla="*/ 159488 w 1850065"/>
              <a:gd name="connsiteY6" fmla="*/ 669851 h 786991"/>
              <a:gd name="connsiteX7" fmla="*/ 127591 w 1850065"/>
              <a:gd name="connsiteY7" fmla="*/ 659218 h 786991"/>
              <a:gd name="connsiteX8" fmla="*/ 63795 w 1850065"/>
              <a:gd name="connsiteY8" fmla="*/ 606056 h 786991"/>
              <a:gd name="connsiteX9" fmla="*/ 31898 w 1850065"/>
              <a:gd name="connsiteY9" fmla="*/ 542260 h 786991"/>
              <a:gd name="connsiteX10" fmla="*/ 10632 w 1850065"/>
              <a:gd name="connsiteY10" fmla="*/ 467832 h 786991"/>
              <a:gd name="connsiteX11" fmla="*/ 0 w 1850065"/>
              <a:gd name="connsiteY11" fmla="*/ 435935 h 786991"/>
              <a:gd name="connsiteX12" fmla="*/ 10632 w 1850065"/>
              <a:gd name="connsiteY12" fmla="*/ 297711 h 786991"/>
              <a:gd name="connsiteX13" fmla="*/ 21265 w 1850065"/>
              <a:gd name="connsiteY13" fmla="*/ 265814 h 786991"/>
              <a:gd name="connsiteX14" fmla="*/ 53163 w 1850065"/>
              <a:gd name="connsiteY14" fmla="*/ 223283 h 786991"/>
              <a:gd name="connsiteX15" fmla="*/ 159488 w 1850065"/>
              <a:gd name="connsiteY15" fmla="*/ 116958 h 786991"/>
              <a:gd name="connsiteX16" fmla="*/ 244549 w 1850065"/>
              <a:gd name="connsiteY16" fmla="*/ 74428 h 786991"/>
              <a:gd name="connsiteX17" fmla="*/ 350874 w 1850065"/>
              <a:gd name="connsiteY17" fmla="*/ 53162 h 786991"/>
              <a:gd name="connsiteX18" fmla="*/ 393404 w 1850065"/>
              <a:gd name="connsiteY18" fmla="*/ 42530 h 786991"/>
              <a:gd name="connsiteX19" fmla="*/ 457200 w 1850065"/>
              <a:gd name="connsiteY19" fmla="*/ 21265 h 786991"/>
              <a:gd name="connsiteX20" fmla="*/ 712381 w 1850065"/>
              <a:gd name="connsiteY20" fmla="*/ 0 h 786991"/>
              <a:gd name="connsiteX21" fmla="*/ 956930 w 1850065"/>
              <a:gd name="connsiteY21" fmla="*/ 10632 h 786991"/>
              <a:gd name="connsiteX22" fmla="*/ 1127051 w 1850065"/>
              <a:gd name="connsiteY22" fmla="*/ 31897 h 786991"/>
              <a:gd name="connsiteX23" fmla="*/ 1212111 w 1850065"/>
              <a:gd name="connsiteY23" fmla="*/ 42530 h 786991"/>
              <a:gd name="connsiteX24" fmla="*/ 1265274 w 1850065"/>
              <a:gd name="connsiteY24" fmla="*/ 138223 h 786991"/>
              <a:gd name="connsiteX25" fmla="*/ 1275907 w 1850065"/>
              <a:gd name="connsiteY25" fmla="*/ 265814 h 786991"/>
              <a:gd name="connsiteX26" fmla="*/ 1307804 w 1850065"/>
              <a:gd name="connsiteY26" fmla="*/ 276446 h 786991"/>
              <a:gd name="connsiteX27" fmla="*/ 1690577 w 1850065"/>
              <a:gd name="connsiteY27" fmla="*/ 287079 h 786991"/>
              <a:gd name="connsiteX28" fmla="*/ 1754372 w 1850065"/>
              <a:gd name="connsiteY28" fmla="*/ 318976 h 786991"/>
              <a:gd name="connsiteX29" fmla="*/ 1807535 w 1850065"/>
              <a:gd name="connsiteY29" fmla="*/ 350874 h 786991"/>
              <a:gd name="connsiteX30" fmla="*/ 1828800 w 1850065"/>
              <a:gd name="connsiteY30" fmla="*/ 382772 h 786991"/>
              <a:gd name="connsiteX31" fmla="*/ 1850065 w 1850065"/>
              <a:gd name="connsiteY31" fmla="*/ 446567 h 786991"/>
              <a:gd name="connsiteX32" fmla="*/ 1839432 w 1850065"/>
              <a:gd name="connsiteY32" fmla="*/ 552893 h 786991"/>
              <a:gd name="connsiteX33" fmla="*/ 1828800 w 1850065"/>
              <a:gd name="connsiteY33" fmla="*/ 584790 h 786991"/>
              <a:gd name="connsiteX34" fmla="*/ 1733107 w 1850065"/>
              <a:gd name="connsiteY34" fmla="*/ 659218 h 786991"/>
              <a:gd name="connsiteX35" fmla="*/ 1669311 w 1850065"/>
              <a:gd name="connsiteY35" fmla="*/ 669851 h 786991"/>
              <a:gd name="connsiteX36" fmla="*/ 1637414 w 1850065"/>
              <a:gd name="connsiteY36" fmla="*/ 680483 h 786991"/>
              <a:gd name="connsiteX37" fmla="*/ 1584251 w 1850065"/>
              <a:gd name="connsiteY37" fmla="*/ 691116 h 786991"/>
              <a:gd name="connsiteX38" fmla="*/ 1541721 w 1850065"/>
              <a:gd name="connsiteY38" fmla="*/ 701749 h 786991"/>
              <a:gd name="connsiteX39" fmla="*/ 1403498 w 1850065"/>
              <a:gd name="connsiteY39" fmla="*/ 712381 h 786991"/>
              <a:gd name="connsiteX40" fmla="*/ 1212111 w 1850065"/>
              <a:gd name="connsiteY40" fmla="*/ 733646 h 786991"/>
              <a:gd name="connsiteX41" fmla="*/ 1148316 w 1850065"/>
              <a:gd name="connsiteY41" fmla="*/ 744279 h 786991"/>
              <a:gd name="connsiteX42" fmla="*/ 1116418 w 1850065"/>
              <a:gd name="connsiteY42" fmla="*/ 754911 h 786991"/>
              <a:gd name="connsiteX43" fmla="*/ 691116 w 1850065"/>
              <a:gd name="connsiteY43" fmla="*/ 786809 h 786991"/>
              <a:gd name="connsiteX0" fmla="*/ 691116 w 1850065"/>
              <a:gd name="connsiteY0" fmla="*/ 786809 h 786991"/>
              <a:gd name="connsiteX1" fmla="*/ 478465 w 1850065"/>
              <a:gd name="connsiteY1" fmla="*/ 765544 h 786991"/>
              <a:gd name="connsiteX2" fmla="*/ 425302 w 1850065"/>
              <a:gd name="connsiteY2" fmla="*/ 754911 h 786991"/>
              <a:gd name="connsiteX3" fmla="*/ 361507 w 1850065"/>
              <a:gd name="connsiteY3" fmla="*/ 744279 h 786991"/>
              <a:gd name="connsiteX4" fmla="*/ 297711 w 1850065"/>
              <a:gd name="connsiteY4" fmla="*/ 723014 h 786991"/>
              <a:gd name="connsiteX5" fmla="*/ 244549 w 1850065"/>
              <a:gd name="connsiteY5" fmla="*/ 701749 h 786991"/>
              <a:gd name="connsiteX6" fmla="*/ 159488 w 1850065"/>
              <a:gd name="connsiteY6" fmla="*/ 669851 h 786991"/>
              <a:gd name="connsiteX7" fmla="*/ 127591 w 1850065"/>
              <a:gd name="connsiteY7" fmla="*/ 659218 h 786991"/>
              <a:gd name="connsiteX8" fmla="*/ 63795 w 1850065"/>
              <a:gd name="connsiteY8" fmla="*/ 606056 h 786991"/>
              <a:gd name="connsiteX9" fmla="*/ 31898 w 1850065"/>
              <a:gd name="connsiteY9" fmla="*/ 542260 h 786991"/>
              <a:gd name="connsiteX10" fmla="*/ 10632 w 1850065"/>
              <a:gd name="connsiteY10" fmla="*/ 467832 h 786991"/>
              <a:gd name="connsiteX11" fmla="*/ 0 w 1850065"/>
              <a:gd name="connsiteY11" fmla="*/ 435935 h 786991"/>
              <a:gd name="connsiteX12" fmla="*/ 10632 w 1850065"/>
              <a:gd name="connsiteY12" fmla="*/ 297711 h 786991"/>
              <a:gd name="connsiteX13" fmla="*/ 21265 w 1850065"/>
              <a:gd name="connsiteY13" fmla="*/ 265814 h 786991"/>
              <a:gd name="connsiteX14" fmla="*/ 53163 w 1850065"/>
              <a:gd name="connsiteY14" fmla="*/ 223283 h 786991"/>
              <a:gd name="connsiteX15" fmla="*/ 159488 w 1850065"/>
              <a:gd name="connsiteY15" fmla="*/ 116958 h 786991"/>
              <a:gd name="connsiteX16" fmla="*/ 244549 w 1850065"/>
              <a:gd name="connsiteY16" fmla="*/ 74428 h 786991"/>
              <a:gd name="connsiteX17" fmla="*/ 350874 w 1850065"/>
              <a:gd name="connsiteY17" fmla="*/ 53162 h 786991"/>
              <a:gd name="connsiteX18" fmla="*/ 393404 w 1850065"/>
              <a:gd name="connsiteY18" fmla="*/ 42530 h 786991"/>
              <a:gd name="connsiteX19" fmla="*/ 457200 w 1850065"/>
              <a:gd name="connsiteY19" fmla="*/ 21265 h 786991"/>
              <a:gd name="connsiteX20" fmla="*/ 712381 w 1850065"/>
              <a:gd name="connsiteY20" fmla="*/ 0 h 786991"/>
              <a:gd name="connsiteX21" fmla="*/ 956930 w 1850065"/>
              <a:gd name="connsiteY21" fmla="*/ 10632 h 786991"/>
              <a:gd name="connsiteX22" fmla="*/ 1127051 w 1850065"/>
              <a:gd name="connsiteY22" fmla="*/ 31897 h 786991"/>
              <a:gd name="connsiteX23" fmla="*/ 1212111 w 1850065"/>
              <a:gd name="connsiteY23" fmla="*/ 42530 h 786991"/>
              <a:gd name="connsiteX24" fmla="*/ 1307804 w 1850065"/>
              <a:gd name="connsiteY24" fmla="*/ 148856 h 786991"/>
              <a:gd name="connsiteX25" fmla="*/ 1275907 w 1850065"/>
              <a:gd name="connsiteY25" fmla="*/ 265814 h 786991"/>
              <a:gd name="connsiteX26" fmla="*/ 1307804 w 1850065"/>
              <a:gd name="connsiteY26" fmla="*/ 276446 h 786991"/>
              <a:gd name="connsiteX27" fmla="*/ 1690577 w 1850065"/>
              <a:gd name="connsiteY27" fmla="*/ 287079 h 786991"/>
              <a:gd name="connsiteX28" fmla="*/ 1754372 w 1850065"/>
              <a:gd name="connsiteY28" fmla="*/ 318976 h 786991"/>
              <a:gd name="connsiteX29" fmla="*/ 1807535 w 1850065"/>
              <a:gd name="connsiteY29" fmla="*/ 350874 h 786991"/>
              <a:gd name="connsiteX30" fmla="*/ 1828800 w 1850065"/>
              <a:gd name="connsiteY30" fmla="*/ 382772 h 786991"/>
              <a:gd name="connsiteX31" fmla="*/ 1850065 w 1850065"/>
              <a:gd name="connsiteY31" fmla="*/ 446567 h 786991"/>
              <a:gd name="connsiteX32" fmla="*/ 1839432 w 1850065"/>
              <a:gd name="connsiteY32" fmla="*/ 552893 h 786991"/>
              <a:gd name="connsiteX33" fmla="*/ 1828800 w 1850065"/>
              <a:gd name="connsiteY33" fmla="*/ 584790 h 786991"/>
              <a:gd name="connsiteX34" fmla="*/ 1733107 w 1850065"/>
              <a:gd name="connsiteY34" fmla="*/ 659218 h 786991"/>
              <a:gd name="connsiteX35" fmla="*/ 1669311 w 1850065"/>
              <a:gd name="connsiteY35" fmla="*/ 669851 h 786991"/>
              <a:gd name="connsiteX36" fmla="*/ 1637414 w 1850065"/>
              <a:gd name="connsiteY36" fmla="*/ 680483 h 786991"/>
              <a:gd name="connsiteX37" fmla="*/ 1584251 w 1850065"/>
              <a:gd name="connsiteY37" fmla="*/ 691116 h 786991"/>
              <a:gd name="connsiteX38" fmla="*/ 1541721 w 1850065"/>
              <a:gd name="connsiteY38" fmla="*/ 701749 h 786991"/>
              <a:gd name="connsiteX39" fmla="*/ 1403498 w 1850065"/>
              <a:gd name="connsiteY39" fmla="*/ 712381 h 786991"/>
              <a:gd name="connsiteX40" fmla="*/ 1212111 w 1850065"/>
              <a:gd name="connsiteY40" fmla="*/ 733646 h 786991"/>
              <a:gd name="connsiteX41" fmla="*/ 1148316 w 1850065"/>
              <a:gd name="connsiteY41" fmla="*/ 744279 h 786991"/>
              <a:gd name="connsiteX42" fmla="*/ 1116418 w 1850065"/>
              <a:gd name="connsiteY42" fmla="*/ 754911 h 786991"/>
              <a:gd name="connsiteX43" fmla="*/ 691116 w 1850065"/>
              <a:gd name="connsiteY43" fmla="*/ 786809 h 786991"/>
              <a:gd name="connsiteX0" fmla="*/ 691116 w 1850065"/>
              <a:gd name="connsiteY0" fmla="*/ 786809 h 786945"/>
              <a:gd name="connsiteX1" fmla="*/ 478465 w 1850065"/>
              <a:gd name="connsiteY1" fmla="*/ 765544 h 786945"/>
              <a:gd name="connsiteX2" fmla="*/ 361507 w 1850065"/>
              <a:gd name="connsiteY2" fmla="*/ 744279 h 786945"/>
              <a:gd name="connsiteX3" fmla="*/ 297711 w 1850065"/>
              <a:gd name="connsiteY3" fmla="*/ 723014 h 786945"/>
              <a:gd name="connsiteX4" fmla="*/ 244549 w 1850065"/>
              <a:gd name="connsiteY4" fmla="*/ 701749 h 786945"/>
              <a:gd name="connsiteX5" fmla="*/ 159488 w 1850065"/>
              <a:gd name="connsiteY5" fmla="*/ 669851 h 786945"/>
              <a:gd name="connsiteX6" fmla="*/ 127591 w 1850065"/>
              <a:gd name="connsiteY6" fmla="*/ 659218 h 786945"/>
              <a:gd name="connsiteX7" fmla="*/ 63795 w 1850065"/>
              <a:gd name="connsiteY7" fmla="*/ 606056 h 786945"/>
              <a:gd name="connsiteX8" fmla="*/ 31898 w 1850065"/>
              <a:gd name="connsiteY8" fmla="*/ 542260 h 786945"/>
              <a:gd name="connsiteX9" fmla="*/ 10632 w 1850065"/>
              <a:gd name="connsiteY9" fmla="*/ 467832 h 786945"/>
              <a:gd name="connsiteX10" fmla="*/ 0 w 1850065"/>
              <a:gd name="connsiteY10" fmla="*/ 435935 h 786945"/>
              <a:gd name="connsiteX11" fmla="*/ 10632 w 1850065"/>
              <a:gd name="connsiteY11" fmla="*/ 297711 h 786945"/>
              <a:gd name="connsiteX12" fmla="*/ 21265 w 1850065"/>
              <a:gd name="connsiteY12" fmla="*/ 265814 h 786945"/>
              <a:gd name="connsiteX13" fmla="*/ 53163 w 1850065"/>
              <a:gd name="connsiteY13" fmla="*/ 223283 h 786945"/>
              <a:gd name="connsiteX14" fmla="*/ 159488 w 1850065"/>
              <a:gd name="connsiteY14" fmla="*/ 116958 h 786945"/>
              <a:gd name="connsiteX15" fmla="*/ 244549 w 1850065"/>
              <a:gd name="connsiteY15" fmla="*/ 74428 h 786945"/>
              <a:gd name="connsiteX16" fmla="*/ 350874 w 1850065"/>
              <a:gd name="connsiteY16" fmla="*/ 53162 h 786945"/>
              <a:gd name="connsiteX17" fmla="*/ 393404 w 1850065"/>
              <a:gd name="connsiteY17" fmla="*/ 42530 h 786945"/>
              <a:gd name="connsiteX18" fmla="*/ 457200 w 1850065"/>
              <a:gd name="connsiteY18" fmla="*/ 21265 h 786945"/>
              <a:gd name="connsiteX19" fmla="*/ 712381 w 1850065"/>
              <a:gd name="connsiteY19" fmla="*/ 0 h 786945"/>
              <a:gd name="connsiteX20" fmla="*/ 956930 w 1850065"/>
              <a:gd name="connsiteY20" fmla="*/ 10632 h 786945"/>
              <a:gd name="connsiteX21" fmla="*/ 1127051 w 1850065"/>
              <a:gd name="connsiteY21" fmla="*/ 31897 h 786945"/>
              <a:gd name="connsiteX22" fmla="*/ 1212111 w 1850065"/>
              <a:gd name="connsiteY22" fmla="*/ 42530 h 786945"/>
              <a:gd name="connsiteX23" fmla="*/ 1307804 w 1850065"/>
              <a:gd name="connsiteY23" fmla="*/ 148856 h 786945"/>
              <a:gd name="connsiteX24" fmla="*/ 1275907 w 1850065"/>
              <a:gd name="connsiteY24" fmla="*/ 265814 h 786945"/>
              <a:gd name="connsiteX25" fmla="*/ 1307804 w 1850065"/>
              <a:gd name="connsiteY25" fmla="*/ 276446 h 786945"/>
              <a:gd name="connsiteX26" fmla="*/ 1690577 w 1850065"/>
              <a:gd name="connsiteY26" fmla="*/ 287079 h 786945"/>
              <a:gd name="connsiteX27" fmla="*/ 1754372 w 1850065"/>
              <a:gd name="connsiteY27" fmla="*/ 318976 h 786945"/>
              <a:gd name="connsiteX28" fmla="*/ 1807535 w 1850065"/>
              <a:gd name="connsiteY28" fmla="*/ 350874 h 786945"/>
              <a:gd name="connsiteX29" fmla="*/ 1828800 w 1850065"/>
              <a:gd name="connsiteY29" fmla="*/ 382772 h 786945"/>
              <a:gd name="connsiteX30" fmla="*/ 1850065 w 1850065"/>
              <a:gd name="connsiteY30" fmla="*/ 446567 h 786945"/>
              <a:gd name="connsiteX31" fmla="*/ 1839432 w 1850065"/>
              <a:gd name="connsiteY31" fmla="*/ 552893 h 786945"/>
              <a:gd name="connsiteX32" fmla="*/ 1828800 w 1850065"/>
              <a:gd name="connsiteY32" fmla="*/ 584790 h 786945"/>
              <a:gd name="connsiteX33" fmla="*/ 1733107 w 1850065"/>
              <a:gd name="connsiteY33" fmla="*/ 659218 h 786945"/>
              <a:gd name="connsiteX34" fmla="*/ 1669311 w 1850065"/>
              <a:gd name="connsiteY34" fmla="*/ 669851 h 786945"/>
              <a:gd name="connsiteX35" fmla="*/ 1637414 w 1850065"/>
              <a:gd name="connsiteY35" fmla="*/ 680483 h 786945"/>
              <a:gd name="connsiteX36" fmla="*/ 1584251 w 1850065"/>
              <a:gd name="connsiteY36" fmla="*/ 691116 h 786945"/>
              <a:gd name="connsiteX37" fmla="*/ 1541721 w 1850065"/>
              <a:gd name="connsiteY37" fmla="*/ 701749 h 786945"/>
              <a:gd name="connsiteX38" fmla="*/ 1403498 w 1850065"/>
              <a:gd name="connsiteY38" fmla="*/ 712381 h 786945"/>
              <a:gd name="connsiteX39" fmla="*/ 1212111 w 1850065"/>
              <a:gd name="connsiteY39" fmla="*/ 733646 h 786945"/>
              <a:gd name="connsiteX40" fmla="*/ 1148316 w 1850065"/>
              <a:gd name="connsiteY40" fmla="*/ 744279 h 786945"/>
              <a:gd name="connsiteX41" fmla="*/ 1116418 w 1850065"/>
              <a:gd name="connsiteY41" fmla="*/ 754911 h 786945"/>
              <a:gd name="connsiteX42" fmla="*/ 691116 w 1850065"/>
              <a:gd name="connsiteY42" fmla="*/ 786809 h 786945"/>
              <a:gd name="connsiteX0" fmla="*/ 691116 w 1850065"/>
              <a:gd name="connsiteY0" fmla="*/ 786809 h 786945"/>
              <a:gd name="connsiteX1" fmla="*/ 478465 w 1850065"/>
              <a:gd name="connsiteY1" fmla="*/ 765544 h 786945"/>
              <a:gd name="connsiteX2" fmla="*/ 361507 w 1850065"/>
              <a:gd name="connsiteY2" fmla="*/ 744279 h 786945"/>
              <a:gd name="connsiteX3" fmla="*/ 244549 w 1850065"/>
              <a:gd name="connsiteY3" fmla="*/ 701749 h 786945"/>
              <a:gd name="connsiteX4" fmla="*/ 159488 w 1850065"/>
              <a:gd name="connsiteY4" fmla="*/ 669851 h 786945"/>
              <a:gd name="connsiteX5" fmla="*/ 127591 w 1850065"/>
              <a:gd name="connsiteY5" fmla="*/ 659218 h 786945"/>
              <a:gd name="connsiteX6" fmla="*/ 63795 w 1850065"/>
              <a:gd name="connsiteY6" fmla="*/ 606056 h 786945"/>
              <a:gd name="connsiteX7" fmla="*/ 31898 w 1850065"/>
              <a:gd name="connsiteY7" fmla="*/ 542260 h 786945"/>
              <a:gd name="connsiteX8" fmla="*/ 10632 w 1850065"/>
              <a:gd name="connsiteY8" fmla="*/ 467832 h 786945"/>
              <a:gd name="connsiteX9" fmla="*/ 0 w 1850065"/>
              <a:gd name="connsiteY9" fmla="*/ 435935 h 786945"/>
              <a:gd name="connsiteX10" fmla="*/ 10632 w 1850065"/>
              <a:gd name="connsiteY10" fmla="*/ 297711 h 786945"/>
              <a:gd name="connsiteX11" fmla="*/ 21265 w 1850065"/>
              <a:gd name="connsiteY11" fmla="*/ 265814 h 786945"/>
              <a:gd name="connsiteX12" fmla="*/ 53163 w 1850065"/>
              <a:gd name="connsiteY12" fmla="*/ 223283 h 786945"/>
              <a:gd name="connsiteX13" fmla="*/ 159488 w 1850065"/>
              <a:gd name="connsiteY13" fmla="*/ 116958 h 786945"/>
              <a:gd name="connsiteX14" fmla="*/ 244549 w 1850065"/>
              <a:gd name="connsiteY14" fmla="*/ 74428 h 786945"/>
              <a:gd name="connsiteX15" fmla="*/ 350874 w 1850065"/>
              <a:gd name="connsiteY15" fmla="*/ 53162 h 786945"/>
              <a:gd name="connsiteX16" fmla="*/ 393404 w 1850065"/>
              <a:gd name="connsiteY16" fmla="*/ 42530 h 786945"/>
              <a:gd name="connsiteX17" fmla="*/ 457200 w 1850065"/>
              <a:gd name="connsiteY17" fmla="*/ 21265 h 786945"/>
              <a:gd name="connsiteX18" fmla="*/ 712381 w 1850065"/>
              <a:gd name="connsiteY18" fmla="*/ 0 h 786945"/>
              <a:gd name="connsiteX19" fmla="*/ 956930 w 1850065"/>
              <a:gd name="connsiteY19" fmla="*/ 10632 h 786945"/>
              <a:gd name="connsiteX20" fmla="*/ 1127051 w 1850065"/>
              <a:gd name="connsiteY20" fmla="*/ 31897 h 786945"/>
              <a:gd name="connsiteX21" fmla="*/ 1212111 w 1850065"/>
              <a:gd name="connsiteY21" fmla="*/ 42530 h 786945"/>
              <a:gd name="connsiteX22" fmla="*/ 1307804 w 1850065"/>
              <a:gd name="connsiteY22" fmla="*/ 148856 h 786945"/>
              <a:gd name="connsiteX23" fmla="*/ 1275907 w 1850065"/>
              <a:gd name="connsiteY23" fmla="*/ 265814 h 786945"/>
              <a:gd name="connsiteX24" fmla="*/ 1307804 w 1850065"/>
              <a:gd name="connsiteY24" fmla="*/ 276446 h 786945"/>
              <a:gd name="connsiteX25" fmla="*/ 1690577 w 1850065"/>
              <a:gd name="connsiteY25" fmla="*/ 287079 h 786945"/>
              <a:gd name="connsiteX26" fmla="*/ 1754372 w 1850065"/>
              <a:gd name="connsiteY26" fmla="*/ 318976 h 786945"/>
              <a:gd name="connsiteX27" fmla="*/ 1807535 w 1850065"/>
              <a:gd name="connsiteY27" fmla="*/ 350874 h 786945"/>
              <a:gd name="connsiteX28" fmla="*/ 1828800 w 1850065"/>
              <a:gd name="connsiteY28" fmla="*/ 382772 h 786945"/>
              <a:gd name="connsiteX29" fmla="*/ 1850065 w 1850065"/>
              <a:gd name="connsiteY29" fmla="*/ 446567 h 786945"/>
              <a:gd name="connsiteX30" fmla="*/ 1839432 w 1850065"/>
              <a:gd name="connsiteY30" fmla="*/ 552893 h 786945"/>
              <a:gd name="connsiteX31" fmla="*/ 1828800 w 1850065"/>
              <a:gd name="connsiteY31" fmla="*/ 584790 h 786945"/>
              <a:gd name="connsiteX32" fmla="*/ 1733107 w 1850065"/>
              <a:gd name="connsiteY32" fmla="*/ 659218 h 786945"/>
              <a:gd name="connsiteX33" fmla="*/ 1669311 w 1850065"/>
              <a:gd name="connsiteY33" fmla="*/ 669851 h 786945"/>
              <a:gd name="connsiteX34" fmla="*/ 1637414 w 1850065"/>
              <a:gd name="connsiteY34" fmla="*/ 680483 h 786945"/>
              <a:gd name="connsiteX35" fmla="*/ 1584251 w 1850065"/>
              <a:gd name="connsiteY35" fmla="*/ 691116 h 786945"/>
              <a:gd name="connsiteX36" fmla="*/ 1541721 w 1850065"/>
              <a:gd name="connsiteY36" fmla="*/ 701749 h 786945"/>
              <a:gd name="connsiteX37" fmla="*/ 1403498 w 1850065"/>
              <a:gd name="connsiteY37" fmla="*/ 712381 h 786945"/>
              <a:gd name="connsiteX38" fmla="*/ 1212111 w 1850065"/>
              <a:gd name="connsiteY38" fmla="*/ 733646 h 786945"/>
              <a:gd name="connsiteX39" fmla="*/ 1148316 w 1850065"/>
              <a:gd name="connsiteY39" fmla="*/ 744279 h 786945"/>
              <a:gd name="connsiteX40" fmla="*/ 1116418 w 1850065"/>
              <a:gd name="connsiteY40" fmla="*/ 754911 h 786945"/>
              <a:gd name="connsiteX41" fmla="*/ 691116 w 1850065"/>
              <a:gd name="connsiteY41" fmla="*/ 786809 h 786945"/>
              <a:gd name="connsiteX0" fmla="*/ 691116 w 1850065"/>
              <a:gd name="connsiteY0" fmla="*/ 786809 h 787033"/>
              <a:gd name="connsiteX1" fmla="*/ 478465 w 1850065"/>
              <a:gd name="connsiteY1" fmla="*/ 765544 h 787033"/>
              <a:gd name="connsiteX2" fmla="*/ 244549 w 1850065"/>
              <a:gd name="connsiteY2" fmla="*/ 701749 h 787033"/>
              <a:gd name="connsiteX3" fmla="*/ 159488 w 1850065"/>
              <a:gd name="connsiteY3" fmla="*/ 669851 h 787033"/>
              <a:gd name="connsiteX4" fmla="*/ 127591 w 1850065"/>
              <a:gd name="connsiteY4" fmla="*/ 659218 h 787033"/>
              <a:gd name="connsiteX5" fmla="*/ 63795 w 1850065"/>
              <a:gd name="connsiteY5" fmla="*/ 606056 h 787033"/>
              <a:gd name="connsiteX6" fmla="*/ 31898 w 1850065"/>
              <a:gd name="connsiteY6" fmla="*/ 542260 h 787033"/>
              <a:gd name="connsiteX7" fmla="*/ 10632 w 1850065"/>
              <a:gd name="connsiteY7" fmla="*/ 467832 h 787033"/>
              <a:gd name="connsiteX8" fmla="*/ 0 w 1850065"/>
              <a:gd name="connsiteY8" fmla="*/ 435935 h 787033"/>
              <a:gd name="connsiteX9" fmla="*/ 10632 w 1850065"/>
              <a:gd name="connsiteY9" fmla="*/ 297711 h 787033"/>
              <a:gd name="connsiteX10" fmla="*/ 21265 w 1850065"/>
              <a:gd name="connsiteY10" fmla="*/ 265814 h 787033"/>
              <a:gd name="connsiteX11" fmla="*/ 53163 w 1850065"/>
              <a:gd name="connsiteY11" fmla="*/ 223283 h 787033"/>
              <a:gd name="connsiteX12" fmla="*/ 159488 w 1850065"/>
              <a:gd name="connsiteY12" fmla="*/ 116958 h 787033"/>
              <a:gd name="connsiteX13" fmla="*/ 244549 w 1850065"/>
              <a:gd name="connsiteY13" fmla="*/ 74428 h 787033"/>
              <a:gd name="connsiteX14" fmla="*/ 350874 w 1850065"/>
              <a:gd name="connsiteY14" fmla="*/ 53162 h 787033"/>
              <a:gd name="connsiteX15" fmla="*/ 393404 w 1850065"/>
              <a:gd name="connsiteY15" fmla="*/ 42530 h 787033"/>
              <a:gd name="connsiteX16" fmla="*/ 457200 w 1850065"/>
              <a:gd name="connsiteY16" fmla="*/ 21265 h 787033"/>
              <a:gd name="connsiteX17" fmla="*/ 712381 w 1850065"/>
              <a:gd name="connsiteY17" fmla="*/ 0 h 787033"/>
              <a:gd name="connsiteX18" fmla="*/ 956930 w 1850065"/>
              <a:gd name="connsiteY18" fmla="*/ 10632 h 787033"/>
              <a:gd name="connsiteX19" fmla="*/ 1127051 w 1850065"/>
              <a:gd name="connsiteY19" fmla="*/ 31897 h 787033"/>
              <a:gd name="connsiteX20" fmla="*/ 1212111 w 1850065"/>
              <a:gd name="connsiteY20" fmla="*/ 42530 h 787033"/>
              <a:gd name="connsiteX21" fmla="*/ 1307804 w 1850065"/>
              <a:gd name="connsiteY21" fmla="*/ 148856 h 787033"/>
              <a:gd name="connsiteX22" fmla="*/ 1275907 w 1850065"/>
              <a:gd name="connsiteY22" fmla="*/ 265814 h 787033"/>
              <a:gd name="connsiteX23" fmla="*/ 1307804 w 1850065"/>
              <a:gd name="connsiteY23" fmla="*/ 276446 h 787033"/>
              <a:gd name="connsiteX24" fmla="*/ 1690577 w 1850065"/>
              <a:gd name="connsiteY24" fmla="*/ 287079 h 787033"/>
              <a:gd name="connsiteX25" fmla="*/ 1754372 w 1850065"/>
              <a:gd name="connsiteY25" fmla="*/ 318976 h 787033"/>
              <a:gd name="connsiteX26" fmla="*/ 1807535 w 1850065"/>
              <a:gd name="connsiteY26" fmla="*/ 350874 h 787033"/>
              <a:gd name="connsiteX27" fmla="*/ 1828800 w 1850065"/>
              <a:gd name="connsiteY27" fmla="*/ 382772 h 787033"/>
              <a:gd name="connsiteX28" fmla="*/ 1850065 w 1850065"/>
              <a:gd name="connsiteY28" fmla="*/ 446567 h 787033"/>
              <a:gd name="connsiteX29" fmla="*/ 1839432 w 1850065"/>
              <a:gd name="connsiteY29" fmla="*/ 552893 h 787033"/>
              <a:gd name="connsiteX30" fmla="*/ 1828800 w 1850065"/>
              <a:gd name="connsiteY30" fmla="*/ 584790 h 787033"/>
              <a:gd name="connsiteX31" fmla="*/ 1733107 w 1850065"/>
              <a:gd name="connsiteY31" fmla="*/ 659218 h 787033"/>
              <a:gd name="connsiteX32" fmla="*/ 1669311 w 1850065"/>
              <a:gd name="connsiteY32" fmla="*/ 669851 h 787033"/>
              <a:gd name="connsiteX33" fmla="*/ 1637414 w 1850065"/>
              <a:gd name="connsiteY33" fmla="*/ 680483 h 787033"/>
              <a:gd name="connsiteX34" fmla="*/ 1584251 w 1850065"/>
              <a:gd name="connsiteY34" fmla="*/ 691116 h 787033"/>
              <a:gd name="connsiteX35" fmla="*/ 1541721 w 1850065"/>
              <a:gd name="connsiteY35" fmla="*/ 701749 h 787033"/>
              <a:gd name="connsiteX36" fmla="*/ 1403498 w 1850065"/>
              <a:gd name="connsiteY36" fmla="*/ 712381 h 787033"/>
              <a:gd name="connsiteX37" fmla="*/ 1212111 w 1850065"/>
              <a:gd name="connsiteY37" fmla="*/ 733646 h 787033"/>
              <a:gd name="connsiteX38" fmla="*/ 1148316 w 1850065"/>
              <a:gd name="connsiteY38" fmla="*/ 744279 h 787033"/>
              <a:gd name="connsiteX39" fmla="*/ 1116418 w 1850065"/>
              <a:gd name="connsiteY39" fmla="*/ 754911 h 787033"/>
              <a:gd name="connsiteX40" fmla="*/ 691116 w 1850065"/>
              <a:gd name="connsiteY40" fmla="*/ 786809 h 787033"/>
              <a:gd name="connsiteX0" fmla="*/ 691116 w 1850065"/>
              <a:gd name="connsiteY0" fmla="*/ 786809 h 786809"/>
              <a:gd name="connsiteX1" fmla="*/ 244549 w 1850065"/>
              <a:gd name="connsiteY1" fmla="*/ 701749 h 786809"/>
              <a:gd name="connsiteX2" fmla="*/ 159488 w 1850065"/>
              <a:gd name="connsiteY2" fmla="*/ 669851 h 786809"/>
              <a:gd name="connsiteX3" fmla="*/ 127591 w 1850065"/>
              <a:gd name="connsiteY3" fmla="*/ 659218 h 786809"/>
              <a:gd name="connsiteX4" fmla="*/ 63795 w 1850065"/>
              <a:gd name="connsiteY4" fmla="*/ 606056 h 786809"/>
              <a:gd name="connsiteX5" fmla="*/ 31898 w 1850065"/>
              <a:gd name="connsiteY5" fmla="*/ 542260 h 786809"/>
              <a:gd name="connsiteX6" fmla="*/ 10632 w 1850065"/>
              <a:gd name="connsiteY6" fmla="*/ 467832 h 786809"/>
              <a:gd name="connsiteX7" fmla="*/ 0 w 1850065"/>
              <a:gd name="connsiteY7" fmla="*/ 435935 h 786809"/>
              <a:gd name="connsiteX8" fmla="*/ 10632 w 1850065"/>
              <a:gd name="connsiteY8" fmla="*/ 297711 h 786809"/>
              <a:gd name="connsiteX9" fmla="*/ 21265 w 1850065"/>
              <a:gd name="connsiteY9" fmla="*/ 265814 h 786809"/>
              <a:gd name="connsiteX10" fmla="*/ 53163 w 1850065"/>
              <a:gd name="connsiteY10" fmla="*/ 223283 h 786809"/>
              <a:gd name="connsiteX11" fmla="*/ 159488 w 1850065"/>
              <a:gd name="connsiteY11" fmla="*/ 116958 h 786809"/>
              <a:gd name="connsiteX12" fmla="*/ 244549 w 1850065"/>
              <a:gd name="connsiteY12" fmla="*/ 74428 h 786809"/>
              <a:gd name="connsiteX13" fmla="*/ 350874 w 1850065"/>
              <a:gd name="connsiteY13" fmla="*/ 53162 h 786809"/>
              <a:gd name="connsiteX14" fmla="*/ 393404 w 1850065"/>
              <a:gd name="connsiteY14" fmla="*/ 42530 h 786809"/>
              <a:gd name="connsiteX15" fmla="*/ 457200 w 1850065"/>
              <a:gd name="connsiteY15" fmla="*/ 21265 h 786809"/>
              <a:gd name="connsiteX16" fmla="*/ 712381 w 1850065"/>
              <a:gd name="connsiteY16" fmla="*/ 0 h 786809"/>
              <a:gd name="connsiteX17" fmla="*/ 956930 w 1850065"/>
              <a:gd name="connsiteY17" fmla="*/ 10632 h 786809"/>
              <a:gd name="connsiteX18" fmla="*/ 1127051 w 1850065"/>
              <a:gd name="connsiteY18" fmla="*/ 31897 h 786809"/>
              <a:gd name="connsiteX19" fmla="*/ 1212111 w 1850065"/>
              <a:gd name="connsiteY19" fmla="*/ 42530 h 786809"/>
              <a:gd name="connsiteX20" fmla="*/ 1307804 w 1850065"/>
              <a:gd name="connsiteY20" fmla="*/ 148856 h 786809"/>
              <a:gd name="connsiteX21" fmla="*/ 1275907 w 1850065"/>
              <a:gd name="connsiteY21" fmla="*/ 265814 h 786809"/>
              <a:gd name="connsiteX22" fmla="*/ 1307804 w 1850065"/>
              <a:gd name="connsiteY22" fmla="*/ 276446 h 786809"/>
              <a:gd name="connsiteX23" fmla="*/ 1690577 w 1850065"/>
              <a:gd name="connsiteY23" fmla="*/ 287079 h 786809"/>
              <a:gd name="connsiteX24" fmla="*/ 1754372 w 1850065"/>
              <a:gd name="connsiteY24" fmla="*/ 318976 h 786809"/>
              <a:gd name="connsiteX25" fmla="*/ 1807535 w 1850065"/>
              <a:gd name="connsiteY25" fmla="*/ 350874 h 786809"/>
              <a:gd name="connsiteX26" fmla="*/ 1828800 w 1850065"/>
              <a:gd name="connsiteY26" fmla="*/ 382772 h 786809"/>
              <a:gd name="connsiteX27" fmla="*/ 1850065 w 1850065"/>
              <a:gd name="connsiteY27" fmla="*/ 446567 h 786809"/>
              <a:gd name="connsiteX28" fmla="*/ 1839432 w 1850065"/>
              <a:gd name="connsiteY28" fmla="*/ 552893 h 786809"/>
              <a:gd name="connsiteX29" fmla="*/ 1828800 w 1850065"/>
              <a:gd name="connsiteY29" fmla="*/ 584790 h 786809"/>
              <a:gd name="connsiteX30" fmla="*/ 1733107 w 1850065"/>
              <a:gd name="connsiteY30" fmla="*/ 659218 h 786809"/>
              <a:gd name="connsiteX31" fmla="*/ 1669311 w 1850065"/>
              <a:gd name="connsiteY31" fmla="*/ 669851 h 786809"/>
              <a:gd name="connsiteX32" fmla="*/ 1637414 w 1850065"/>
              <a:gd name="connsiteY32" fmla="*/ 680483 h 786809"/>
              <a:gd name="connsiteX33" fmla="*/ 1584251 w 1850065"/>
              <a:gd name="connsiteY33" fmla="*/ 691116 h 786809"/>
              <a:gd name="connsiteX34" fmla="*/ 1541721 w 1850065"/>
              <a:gd name="connsiteY34" fmla="*/ 701749 h 786809"/>
              <a:gd name="connsiteX35" fmla="*/ 1403498 w 1850065"/>
              <a:gd name="connsiteY35" fmla="*/ 712381 h 786809"/>
              <a:gd name="connsiteX36" fmla="*/ 1212111 w 1850065"/>
              <a:gd name="connsiteY36" fmla="*/ 733646 h 786809"/>
              <a:gd name="connsiteX37" fmla="*/ 1148316 w 1850065"/>
              <a:gd name="connsiteY37" fmla="*/ 744279 h 786809"/>
              <a:gd name="connsiteX38" fmla="*/ 1116418 w 1850065"/>
              <a:gd name="connsiteY38" fmla="*/ 754911 h 786809"/>
              <a:gd name="connsiteX39" fmla="*/ 691116 w 1850065"/>
              <a:gd name="connsiteY39" fmla="*/ 786809 h 786809"/>
              <a:gd name="connsiteX0" fmla="*/ 691116 w 1850065"/>
              <a:gd name="connsiteY0" fmla="*/ 786809 h 787632"/>
              <a:gd name="connsiteX1" fmla="*/ 244549 w 1850065"/>
              <a:gd name="connsiteY1" fmla="*/ 701749 h 787632"/>
              <a:gd name="connsiteX2" fmla="*/ 159488 w 1850065"/>
              <a:gd name="connsiteY2" fmla="*/ 669851 h 787632"/>
              <a:gd name="connsiteX3" fmla="*/ 127591 w 1850065"/>
              <a:gd name="connsiteY3" fmla="*/ 659218 h 787632"/>
              <a:gd name="connsiteX4" fmla="*/ 63795 w 1850065"/>
              <a:gd name="connsiteY4" fmla="*/ 606056 h 787632"/>
              <a:gd name="connsiteX5" fmla="*/ 31898 w 1850065"/>
              <a:gd name="connsiteY5" fmla="*/ 542260 h 787632"/>
              <a:gd name="connsiteX6" fmla="*/ 10632 w 1850065"/>
              <a:gd name="connsiteY6" fmla="*/ 467832 h 787632"/>
              <a:gd name="connsiteX7" fmla="*/ 0 w 1850065"/>
              <a:gd name="connsiteY7" fmla="*/ 435935 h 787632"/>
              <a:gd name="connsiteX8" fmla="*/ 10632 w 1850065"/>
              <a:gd name="connsiteY8" fmla="*/ 297711 h 787632"/>
              <a:gd name="connsiteX9" fmla="*/ 21265 w 1850065"/>
              <a:gd name="connsiteY9" fmla="*/ 265814 h 787632"/>
              <a:gd name="connsiteX10" fmla="*/ 53163 w 1850065"/>
              <a:gd name="connsiteY10" fmla="*/ 223283 h 787632"/>
              <a:gd name="connsiteX11" fmla="*/ 159488 w 1850065"/>
              <a:gd name="connsiteY11" fmla="*/ 116958 h 787632"/>
              <a:gd name="connsiteX12" fmla="*/ 244549 w 1850065"/>
              <a:gd name="connsiteY12" fmla="*/ 74428 h 787632"/>
              <a:gd name="connsiteX13" fmla="*/ 350874 w 1850065"/>
              <a:gd name="connsiteY13" fmla="*/ 53162 h 787632"/>
              <a:gd name="connsiteX14" fmla="*/ 393404 w 1850065"/>
              <a:gd name="connsiteY14" fmla="*/ 42530 h 787632"/>
              <a:gd name="connsiteX15" fmla="*/ 457200 w 1850065"/>
              <a:gd name="connsiteY15" fmla="*/ 21265 h 787632"/>
              <a:gd name="connsiteX16" fmla="*/ 712381 w 1850065"/>
              <a:gd name="connsiteY16" fmla="*/ 0 h 787632"/>
              <a:gd name="connsiteX17" fmla="*/ 956930 w 1850065"/>
              <a:gd name="connsiteY17" fmla="*/ 10632 h 787632"/>
              <a:gd name="connsiteX18" fmla="*/ 1127051 w 1850065"/>
              <a:gd name="connsiteY18" fmla="*/ 31897 h 787632"/>
              <a:gd name="connsiteX19" fmla="*/ 1212111 w 1850065"/>
              <a:gd name="connsiteY19" fmla="*/ 42530 h 787632"/>
              <a:gd name="connsiteX20" fmla="*/ 1307804 w 1850065"/>
              <a:gd name="connsiteY20" fmla="*/ 148856 h 787632"/>
              <a:gd name="connsiteX21" fmla="*/ 1275907 w 1850065"/>
              <a:gd name="connsiteY21" fmla="*/ 265814 h 787632"/>
              <a:gd name="connsiteX22" fmla="*/ 1307804 w 1850065"/>
              <a:gd name="connsiteY22" fmla="*/ 276446 h 787632"/>
              <a:gd name="connsiteX23" fmla="*/ 1690577 w 1850065"/>
              <a:gd name="connsiteY23" fmla="*/ 287079 h 787632"/>
              <a:gd name="connsiteX24" fmla="*/ 1754372 w 1850065"/>
              <a:gd name="connsiteY24" fmla="*/ 318976 h 787632"/>
              <a:gd name="connsiteX25" fmla="*/ 1807535 w 1850065"/>
              <a:gd name="connsiteY25" fmla="*/ 350874 h 787632"/>
              <a:gd name="connsiteX26" fmla="*/ 1828800 w 1850065"/>
              <a:gd name="connsiteY26" fmla="*/ 382772 h 787632"/>
              <a:gd name="connsiteX27" fmla="*/ 1850065 w 1850065"/>
              <a:gd name="connsiteY27" fmla="*/ 446567 h 787632"/>
              <a:gd name="connsiteX28" fmla="*/ 1839432 w 1850065"/>
              <a:gd name="connsiteY28" fmla="*/ 552893 h 787632"/>
              <a:gd name="connsiteX29" fmla="*/ 1828800 w 1850065"/>
              <a:gd name="connsiteY29" fmla="*/ 584790 h 787632"/>
              <a:gd name="connsiteX30" fmla="*/ 1733107 w 1850065"/>
              <a:gd name="connsiteY30" fmla="*/ 659218 h 787632"/>
              <a:gd name="connsiteX31" fmla="*/ 1669311 w 1850065"/>
              <a:gd name="connsiteY31" fmla="*/ 669851 h 787632"/>
              <a:gd name="connsiteX32" fmla="*/ 1637414 w 1850065"/>
              <a:gd name="connsiteY32" fmla="*/ 680483 h 787632"/>
              <a:gd name="connsiteX33" fmla="*/ 1584251 w 1850065"/>
              <a:gd name="connsiteY33" fmla="*/ 691116 h 787632"/>
              <a:gd name="connsiteX34" fmla="*/ 1541721 w 1850065"/>
              <a:gd name="connsiteY34" fmla="*/ 701749 h 787632"/>
              <a:gd name="connsiteX35" fmla="*/ 1403498 w 1850065"/>
              <a:gd name="connsiteY35" fmla="*/ 712381 h 787632"/>
              <a:gd name="connsiteX36" fmla="*/ 1212111 w 1850065"/>
              <a:gd name="connsiteY36" fmla="*/ 733646 h 787632"/>
              <a:gd name="connsiteX37" fmla="*/ 1148316 w 1850065"/>
              <a:gd name="connsiteY37" fmla="*/ 744279 h 787632"/>
              <a:gd name="connsiteX38" fmla="*/ 691116 w 1850065"/>
              <a:gd name="connsiteY38" fmla="*/ 786809 h 787632"/>
              <a:gd name="connsiteX0" fmla="*/ 691116 w 1850065"/>
              <a:gd name="connsiteY0" fmla="*/ 786809 h 787234"/>
              <a:gd name="connsiteX1" fmla="*/ 244549 w 1850065"/>
              <a:gd name="connsiteY1" fmla="*/ 701749 h 787234"/>
              <a:gd name="connsiteX2" fmla="*/ 159488 w 1850065"/>
              <a:gd name="connsiteY2" fmla="*/ 669851 h 787234"/>
              <a:gd name="connsiteX3" fmla="*/ 127591 w 1850065"/>
              <a:gd name="connsiteY3" fmla="*/ 659218 h 787234"/>
              <a:gd name="connsiteX4" fmla="*/ 63795 w 1850065"/>
              <a:gd name="connsiteY4" fmla="*/ 606056 h 787234"/>
              <a:gd name="connsiteX5" fmla="*/ 31898 w 1850065"/>
              <a:gd name="connsiteY5" fmla="*/ 542260 h 787234"/>
              <a:gd name="connsiteX6" fmla="*/ 10632 w 1850065"/>
              <a:gd name="connsiteY6" fmla="*/ 467832 h 787234"/>
              <a:gd name="connsiteX7" fmla="*/ 0 w 1850065"/>
              <a:gd name="connsiteY7" fmla="*/ 435935 h 787234"/>
              <a:gd name="connsiteX8" fmla="*/ 10632 w 1850065"/>
              <a:gd name="connsiteY8" fmla="*/ 297711 h 787234"/>
              <a:gd name="connsiteX9" fmla="*/ 21265 w 1850065"/>
              <a:gd name="connsiteY9" fmla="*/ 265814 h 787234"/>
              <a:gd name="connsiteX10" fmla="*/ 53163 w 1850065"/>
              <a:gd name="connsiteY10" fmla="*/ 223283 h 787234"/>
              <a:gd name="connsiteX11" fmla="*/ 159488 w 1850065"/>
              <a:gd name="connsiteY11" fmla="*/ 116958 h 787234"/>
              <a:gd name="connsiteX12" fmla="*/ 244549 w 1850065"/>
              <a:gd name="connsiteY12" fmla="*/ 74428 h 787234"/>
              <a:gd name="connsiteX13" fmla="*/ 350874 w 1850065"/>
              <a:gd name="connsiteY13" fmla="*/ 53162 h 787234"/>
              <a:gd name="connsiteX14" fmla="*/ 393404 w 1850065"/>
              <a:gd name="connsiteY14" fmla="*/ 42530 h 787234"/>
              <a:gd name="connsiteX15" fmla="*/ 457200 w 1850065"/>
              <a:gd name="connsiteY15" fmla="*/ 21265 h 787234"/>
              <a:gd name="connsiteX16" fmla="*/ 712381 w 1850065"/>
              <a:gd name="connsiteY16" fmla="*/ 0 h 787234"/>
              <a:gd name="connsiteX17" fmla="*/ 956930 w 1850065"/>
              <a:gd name="connsiteY17" fmla="*/ 10632 h 787234"/>
              <a:gd name="connsiteX18" fmla="*/ 1127051 w 1850065"/>
              <a:gd name="connsiteY18" fmla="*/ 31897 h 787234"/>
              <a:gd name="connsiteX19" fmla="*/ 1212111 w 1850065"/>
              <a:gd name="connsiteY19" fmla="*/ 42530 h 787234"/>
              <a:gd name="connsiteX20" fmla="*/ 1307804 w 1850065"/>
              <a:gd name="connsiteY20" fmla="*/ 148856 h 787234"/>
              <a:gd name="connsiteX21" fmla="*/ 1275907 w 1850065"/>
              <a:gd name="connsiteY21" fmla="*/ 265814 h 787234"/>
              <a:gd name="connsiteX22" fmla="*/ 1307804 w 1850065"/>
              <a:gd name="connsiteY22" fmla="*/ 276446 h 787234"/>
              <a:gd name="connsiteX23" fmla="*/ 1690577 w 1850065"/>
              <a:gd name="connsiteY23" fmla="*/ 287079 h 787234"/>
              <a:gd name="connsiteX24" fmla="*/ 1754372 w 1850065"/>
              <a:gd name="connsiteY24" fmla="*/ 318976 h 787234"/>
              <a:gd name="connsiteX25" fmla="*/ 1807535 w 1850065"/>
              <a:gd name="connsiteY25" fmla="*/ 350874 h 787234"/>
              <a:gd name="connsiteX26" fmla="*/ 1828800 w 1850065"/>
              <a:gd name="connsiteY26" fmla="*/ 382772 h 787234"/>
              <a:gd name="connsiteX27" fmla="*/ 1850065 w 1850065"/>
              <a:gd name="connsiteY27" fmla="*/ 446567 h 787234"/>
              <a:gd name="connsiteX28" fmla="*/ 1839432 w 1850065"/>
              <a:gd name="connsiteY28" fmla="*/ 552893 h 787234"/>
              <a:gd name="connsiteX29" fmla="*/ 1828800 w 1850065"/>
              <a:gd name="connsiteY29" fmla="*/ 584790 h 787234"/>
              <a:gd name="connsiteX30" fmla="*/ 1733107 w 1850065"/>
              <a:gd name="connsiteY30" fmla="*/ 659218 h 787234"/>
              <a:gd name="connsiteX31" fmla="*/ 1669311 w 1850065"/>
              <a:gd name="connsiteY31" fmla="*/ 669851 h 787234"/>
              <a:gd name="connsiteX32" fmla="*/ 1637414 w 1850065"/>
              <a:gd name="connsiteY32" fmla="*/ 680483 h 787234"/>
              <a:gd name="connsiteX33" fmla="*/ 1584251 w 1850065"/>
              <a:gd name="connsiteY33" fmla="*/ 691116 h 787234"/>
              <a:gd name="connsiteX34" fmla="*/ 1541721 w 1850065"/>
              <a:gd name="connsiteY34" fmla="*/ 701749 h 787234"/>
              <a:gd name="connsiteX35" fmla="*/ 1403498 w 1850065"/>
              <a:gd name="connsiteY35" fmla="*/ 712381 h 787234"/>
              <a:gd name="connsiteX36" fmla="*/ 1212111 w 1850065"/>
              <a:gd name="connsiteY36" fmla="*/ 733646 h 787234"/>
              <a:gd name="connsiteX37" fmla="*/ 691116 w 1850065"/>
              <a:gd name="connsiteY37" fmla="*/ 786809 h 787234"/>
              <a:gd name="connsiteX0" fmla="*/ 691116 w 1850065"/>
              <a:gd name="connsiteY0" fmla="*/ 786809 h 786846"/>
              <a:gd name="connsiteX1" fmla="*/ 244549 w 1850065"/>
              <a:gd name="connsiteY1" fmla="*/ 701749 h 786846"/>
              <a:gd name="connsiteX2" fmla="*/ 159488 w 1850065"/>
              <a:gd name="connsiteY2" fmla="*/ 669851 h 786846"/>
              <a:gd name="connsiteX3" fmla="*/ 127591 w 1850065"/>
              <a:gd name="connsiteY3" fmla="*/ 659218 h 786846"/>
              <a:gd name="connsiteX4" fmla="*/ 63795 w 1850065"/>
              <a:gd name="connsiteY4" fmla="*/ 606056 h 786846"/>
              <a:gd name="connsiteX5" fmla="*/ 31898 w 1850065"/>
              <a:gd name="connsiteY5" fmla="*/ 542260 h 786846"/>
              <a:gd name="connsiteX6" fmla="*/ 10632 w 1850065"/>
              <a:gd name="connsiteY6" fmla="*/ 467832 h 786846"/>
              <a:gd name="connsiteX7" fmla="*/ 0 w 1850065"/>
              <a:gd name="connsiteY7" fmla="*/ 435935 h 786846"/>
              <a:gd name="connsiteX8" fmla="*/ 10632 w 1850065"/>
              <a:gd name="connsiteY8" fmla="*/ 297711 h 786846"/>
              <a:gd name="connsiteX9" fmla="*/ 21265 w 1850065"/>
              <a:gd name="connsiteY9" fmla="*/ 265814 h 786846"/>
              <a:gd name="connsiteX10" fmla="*/ 53163 w 1850065"/>
              <a:gd name="connsiteY10" fmla="*/ 223283 h 786846"/>
              <a:gd name="connsiteX11" fmla="*/ 159488 w 1850065"/>
              <a:gd name="connsiteY11" fmla="*/ 116958 h 786846"/>
              <a:gd name="connsiteX12" fmla="*/ 244549 w 1850065"/>
              <a:gd name="connsiteY12" fmla="*/ 74428 h 786846"/>
              <a:gd name="connsiteX13" fmla="*/ 350874 w 1850065"/>
              <a:gd name="connsiteY13" fmla="*/ 53162 h 786846"/>
              <a:gd name="connsiteX14" fmla="*/ 393404 w 1850065"/>
              <a:gd name="connsiteY14" fmla="*/ 42530 h 786846"/>
              <a:gd name="connsiteX15" fmla="*/ 457200 w 1850065"/>
              <a:gd name="connsiteY15" fmla="*/ 21265 h 786846"/>
              <a:gd name="connsiteX16" fmla="*/ 712381 w 1850065"/>
              <a:gd name="connsiteY16" fmla="*/ 0 h 786846"/>
              <a:gd name="connsiteX17" fmla="*/ 956930 w 1850065"/>
              <a:gd name="connsiteY17" fmla="*/ 10632 h 786846"/>
              <a:gd name="connsiteX18" fmla="*/ 1127051 w 1850065"/>
              <a:gd name="connsiteY18" fmla="*/ 31897 h 786846"/>
              <a:gd name="connsiteX19" fmla="*/ 1212111 w 1850065"/>
              <a:gd name="connsiteY19" fmla="*/ 42530 h 786846"/>
              <a:gd name="connsiteX20" fmla="*/ 1307804 w 1850065"/>
              <a:gd name="connsiteY20" fmla="*/ 148856 h 786846"/>
              <a:gd name="connsiteX21" fmla="*/ 1275907 w 1850065"/>
              <a:gd name="connsiteY21" fmla="*/ 265814 h 786846"/>
              <a:gd name="connsiteX22" fmla="*/ 1307804 w 1850065"/>
              <a:gd name="connsiteY22" fmla="*/ 276446 h 786846"/>
              <a:gd name="connsiteX23" fmla="*/ 1690577 w 1850065"/>
              <a:gd name="connsiteY23" fmla="*/ 287079 h 786846"/>
              <a:gd name="connsiteX24" fmla="*/ 1754372 w 1850065"/>
              <a:gd name="connsiteY24" fmla="*/ 318976 h 786846"/>
              <a:gd name="connsiteX25" fmla="*/ 1807535 w 1850065"/>
              <a:gd name="connsiteY25" fmla="*/ 350874 h 786846"/>
              <a:gd name="connsiteX26" fmla="*/ 1828800 w 1850065"/>
              <a:gd name="connsiteY26" fmla="*/ 382772 h 786846"/>
              <a:gd name="connsiteX27" fmla="*/ 1850065 w 1850065"/>
              <a:gd name="connsiteY27" fmla="*/ 446567 h 786846"/>
              <a:gd name="connsiteX28" fmla="*/ 1839432 w 1850065"/>
              <a:gd name="connsiteY28" fmla="*/ 552893 h 786846"/>
              <a:gd name="connsiteX29" fmla="*/ 1828800 w 1850065"/>
              <a:gd name="connsiteY29" fmla="*/ 584790 h 786846"/>
              <a:gd name="connsiteX30" fmla="*/ 1733107 w 1850065"/>
              <a:gd name="connsiteY30" fmla="*/ 659218 h 786846"/>
              <a:gd name="connsiteX31" fmla="*/ 1669311 w 1850065"/>
              <a:gd name="connsiteY31" fmla="*/ 669851 h 786846"/>
              <a:gd name="connsiteX32" fmla="*/ 1637414 w 1850065"/>
              <a:gd name="connsiteY32" fmla="*/ 680483 h 786846"/>
              <a:gd name="connsiteX33" fmla="*/ 1584251 w 1850065"/>
              <a:gd name="connsiteY33" fmla="*/ 691116 h 786846"/>
              <a:gd name="connsiteX34" fmla="*/ 1541721 w 1850065"/>
              <a:gd name="connsiteY34" fmla="*/ 701749 h 786846"/>
              <a:gd name="connsiteX35" fmla="*/ 1403498 w 1850065"/>
              <a:gd name="connsiteY35" fmla="*/ 712381 h 786846"/>
              <a:gd name="connsiteX36" fmla="*/ 691116 w 1850065"/>
              <a:gd name="connsiteY36" fmla="*/ 786809 h 786846"/>
              <a:gd name="connsiteX0" fmla="*/ 691116 w 1850065"/>
              <a:gd name="connsiteY0" fmla="*/ 786809 h 786809"/>
              <a:gd name="connsiteX1" fmla="*/ 244549 w 1850065"/>
              <a:gd name="connsiteY1" fmla="*/ 701749 h 786809"/>
              <a:gd name="connsiteX2" fmla="*/ 159488 w 1850065"/>
              <a:gd name="connsiteY2" fmla="*/ 669851 h 786809"/>
              <a:gd name="connsiteX3" fmla="*/ 127591 w 1850065"/>
              <a:gd name="connsiteY3" fmla="*/ 659218 h 786809"/>
              <a:gd name="connsiteX4" fmla="*/ 63795 w 1850065"/>
              <a:gd name="connsiteY4" fmla="*/ 606056 h 786809"/>
              <a:gd name="connsiteX5" fmla="*/ 31898 w 1850065"/>
              <a:gd name="connsiteY5" fmla="*/ 542260 h 786809"/>
              <a:gd name="connsiteX6" fmla="*/ 10632 w 1850065"/>
              <a:gd name="connsiteY6" fmla="*/ 467832 h 786809"/>
              <a:gd name="connsiteX7" fmla="*/ 0 w 1850065"/>
              <a:gd name="connsiteY7" fmla="*/ 435935 h 786809"/>
              <a:gd name="connsiteX8" fmla="*/ 10632 w 1850065"/>
              <a:gd name="connsiteY8" fmla="*/ 297711 h 786809"/>
              <a:gd name="connsiteX9" fmla="*/ 21265 w 1850065"/>
              <a:gd name="connsiteY9" fmla="*/ 265814 h 786809"/>
              <a:gd name="connsiteX10" fmla="*/ 53163 w 1850065"/>
              <a:gd name="connsiteY10" fmla="*/ 223283 h 786809"/>
              <a:gd name="connsiteX11" fmla="*/ 159488 w 1850065"/>
              <a:gd name="connsiteY11" fmla="*/ 116958 h 786809"/>
              <a:gd name="connsiteX12" fmla="*/ 244549 w 1850065"/>
              <a:gd name="connsiteY12" fmla="*/ 74428 h 786809"/>
              <a:gd name="connsiteX13" fmla="*/ 350874 w 1850065"/>
              <a:gd name="connsiteY13" fmla="*/ 53162 h 786809"/>
              <a:gd name="connsiteX14" fmla="*/ 393404 w 1850065"/>
              <a:gd name="connsiteY14" fmla="*/ 42530 h 786809"/>
              <a:gd name="connsiteX15" fmla="*/ 457200 w 1850065"/>
              <a:gd name="connsiteY15" fmla="*/ 21265 h 786809"/>
              <a:gd name="connsiteX16" fmla="*/ 712381 w 1850065"/>
              <a:gd name="connsiteY16" fmla="*/ 0 h 786809"/>
              <a:gd name="connsiteX17" fmla="*/ 956930 w 1850065"/>
              <a:gd name="connsiteY17" fmla="*/ 10632 h 786809"/>
              <a:gd name="connsiteX18" fmla="*/ 1127051 w 1850065"/>
              <a:gd name="connsiteY18" fmla="*/ 31897 h 786809"/>
              <a:gd name="connsiteX19" fmla="*/ 1212111 w 1850065"/>
              <a:gd name="connsiteY19" fmla="*/ 42530 h 786809"/>
              <a:gd name="connsiteX20" fmla="*/ 1307804 w 1850065"/>
              <a:gd name="connsiteY20" fmla="*/ 148856 h 786809"/>
              <a:gd name="connsiteX21" fmla="*/ 1275907 w 1850065"/>
              <a:gd name="connsiteY21" fmla="*/ 265814 h 786809"/>
              <a:gd name="connsiteX22" fmla="*/ 1307804 w 1850065"/>
              <a:gd name="connsiteY22" fmla="*/ 276446 h 786809"/>
              <a:gd name="connsiteX23" fmla="*/ 1690577 w 1850065"/>
              <a:gd name="connsiteY23" fmla="*/ 287079 h 786809"/>
              <a:gd name="connsiteX24" fmla="*/ 1754372 w 1850065"/>
              <a:gd name="connsiteY24" fmla="*/ 318976 h 786809"/>
              <a:gd name="connsiteX25" fmla="*/ 1807535 w 1850065"/>
              <a:gd name="connsiteY25" fmla="*/ 350874 h 786809"/>
              <a:gd name="connsiteX26" fmla="*/ 1828800 w 1850065"/>
              <a:gd name="connsiteY26" fmla="*/ 382772 h 786809"/>
              <a:gd name="connsiteX27" fmla="*/ 1850065 w 1850065"/>
              <a:gd name="connsiteY27" fmla="*/ 446567 h 786809"/>
              <a:gd name="connsiteX28" fmla="*/ 1839432 w 1850065"/>
              <a:gd name="connsiteY28" fmla="*/ 552893 h 786809"/>
              <a:gd name="connsiteX29" fmla="*/ 1828800 w 1850065"/>
              <a:gd name="connsiteY29" fmla="*/ 584790 h 786809"/>
              <a:gd name="connsiteX30" fmla="*/ 1733107 w 1850065"/>
              <a:gd name="connsiteY30" fmla="*/ 659218 h 786809"/>
              <a:gd name="connsiteX31" fmla="*/ 1669311 w 1850065"/>
              <a:gd name="connsiteY31" fmla="*/ 669851 h 786809"/>
              <a:gd name="connsiteX32" fmla="*/ 1637414 w 1850065"/>
              <a:gd name="connsiteY32" fmla="*/ 680483 h 786809"/>
              <a:gd name="connsiteX33" fmla="*/ 1584251 w 1850065"/>
              <a:gd name="connsiteY33" fmla="*/ 691116 h 786809"/>
              <a:gd name="connsiteX34" fmla="*/ 1541721 w 1850065"/>
              <a:gd name="connsiteY34" fmla="*/ 701749 h 786809"/>
              <a:gd name="connsiteX35" fmla="*/ 691116 w 1850065"/>
              <a:gd name="connsiteY35" fmla="*/ 786809 h 786809"/>
              <a:gd name="connsiteX0" fmla="*/ 691116 w 1850065"/>
              <a:gd name="connsiteY0" fmla="*/ 786809 h 786809"/>
              <a:gd name="connsiteX1" fmla="*/ 244549 w 1850065"/>
              <a:gd name="connsiteY1" fmla="*/ 701749 h 786809"/>
              <a:gd name="connsiteX2" fmla="*/ 159488 w 1850065"/>
              <a:gd name="connsiteY2" fmla="*/ 669851 h 786809"/>
              <a:gd name="connsiteX3" fmla="*/ 127591 w 1850065"/>
              <a:gd name="connsiteY3" fmla="*/ 659218 h 786809"/>
              <a:gd name="connsiteX4" fmla="*/ 63795 w 1850065"/>
              <a:gd name="connsiteY4" fmla="*/ 606056 h 786809"/>
              <a:gd name="connsiteX5" fmla="*/ 31898 w 1850065"/>
              <a:gd name="connsiteY5" fmla="*/ 542260 h 786809"/>
              <a:gd name="connsiteX6" fmla="*/ 10632 w 1850065"/>
              <a:gd name="connsiteY6" fmla="*/ 467832 h 786809"/>
              <a:gd name="connsiteX7" fmla="*/ 0 w 1850065"/>
              <a:gd name="connsiteY7" fmla="*/ 435935 h 786809"/>
              <a:gd name="connsiteX8" fmla="*/ 10632 w 1850065"/>
              <a:gd name="connsiteY8" fmla="*/ 297711 h 786809"/>
              <a:gd name="connsiteX9" fmla="*/ 21265 w 1850065"/>
              <a:gd name="connsiteY9" fmla="*/ 265814 h 786809"/>
              <a:gd name="connsiteX10" fmla="*/ 53163 w 1850065"/>
              <a:gd name="connsiteY10" fmla="*/ 223283 h 786809"/>
              <a:gd name="connsiteX11" fmla="*/ 159488 w 1850065"/>
              <a:gd name="connsiteY11" fmla="*/ 116958 h 786809"/>
              <a:gd name="connsiteX12" fmla="*/ 244549 w 1850065"/>
              <a:gd name="connsiteY12" fmla="*/ 74428 h 786809"/>
              <a:gd name="connsiteX13" fmla="*/ 350874 w 1850065"/>
              <a:gd name="connsiteY13" fmla="*/ 53162 h 786809"/>
              <a:gd name="connsiteX14" fmla="*/ 393404 w 1850065"/>
              <a:gd name="connsiteY14" fmla="*/ 42530 h 786809"/>
              <a:gd name="connsiteX15" fmla="*/ 457200 w 1850065"/>
              <a:gd name="connsiteY15" fmla="*/ 21265 h 786809"/>
              <a:gd name="connsiteX16" fmla="*/ 712381 w 1850065"/>
              <a:gd name="connsiteY16" fmla="*/ 0 h 786809"/>
              <a:gd name="connsiteX17" fmla="*/ 956930 w 1850065"/>
              <a:gd name="connsiteY17" fmla="*/ 10632 h 786809"/>
              <a:gd name="connsiteX18" fmla="*/ 1127051 w 1850065"/>
              <a:gd name="connsiteY18" fmla="*/ 31897 h 786809"/>
              <a:gd name="connsiteX19" fmla="*/ 1212111 w 1850065"/>
              <a:gd name="connsiteY19" fmla="*/ 42530 h 786809"/>
              <a:gd name="connsiteX20" fmla="*/ 1307804 w 1850065"/>
              <a:gd name="connsiteY20" fmla="*/ 148856 h 786809"/>
              <a:gd name="connsiteX21" fmla="*/ 1275907 w 1850065"/>
              <a:gd name="connsiteY21" fmla="*/ 265814 h 786809"/>
              <a:gd name="connsiteX22" fmla="*/ 1307804 w 1850065"/>
              <a:gd name="connsiteY22" fmla="*/ 276446 h 786809"/>
              <a:gd name="connsiteX23" fmla="*/ 1690577 w 1850065"/>
              <a:gd name="connsiteY23" fmla="*/ 287079 h 786809"/>
              <a:gd name="connsiteX24" fmla="*/ 1754372 w 1850065"/>
              <a:gd name="connsiteY24" fmla="*/ 318976 h 786809"/>
              <a:gd name="connsiteX25" fmla="*/ 1807535 w 1850065"/>
              <a:gd name="connsiteY25" fmla="*/ 350874 h 786809"/>
              <a:gd name="connsiteX26" fmla="*/ 1828800 w 1850065"/>
              <a:gd name="connsiteY26" fmla="*/ 382772 h 786809"/>
              <a:gd name="connsiteX27" fmla="*/ 1850065 w 1850065"/>
              <a:gd name="connsiteY27" fmla="*/ 446567 h 786809"/>
              <a:gd name="connsiteX28" fmla="*/ 1839432 w 1850065"/>
              <a:gd name="connsiteY28" fmla="*/ 552893 h 786809"/>
              <a:gd name="connsiteX29" fmla="*/ 1828800 w 1850065"/>
              <a:gd name="connsiteY29" fmla="*/ 584790 h 786809"/>
              <a:gd name="connsiteX30" fmla="*/ 1733107 w 1850065"/>
              <a:gd name="connsiteY30" fmla="*/ 659218 h 786809"/>
              <a:gd name="connsiteX31" fmla="*/ 1669311 w 1850065"/>
              <a:gd name="connsiteY31" fmla="*/ 669851 h 786809"/>
              <a:gd name="connsiteX32" fmla="*/ 1637414 w 1850065"/>
              <a:gd name="connsiteY32" fmla="*/ 680483 h 786809"/>
              <a:gd name="connsiteX33" fmla="*/ 1541721 w 1850065"/>
              <a:gd name="connsiteY33" fmla="*/ 701749 h 786809"/>
              <a:gd name="connsiteX34" fmla="*/ 691116 w 1850065"/>
              <a:gd name="connsiteY34" fmla="*/ 786809 h 786809"/>
              <a:gd name="connsiteX0" fmla="*/ 691116 w 1850065"/>
              <a:gd name="connsiteY0" fmla="*/ 786809 h 786809"/>
              <a:gd name="connsiteX1" fmla="*/ 244549 w 1850065"/>
              <a:gd name="connsiteY1" fmla="*/ 701749 h 786809"/>
              <a:gd name="connsiteX2" fmla="*/ 159488 w 1850065"/>
              <a:gd name="connsiteY2" fmla="*/ 669851 h 786809"/>
              <a:gd name="connsiteX3" fmla="*/ 127591 w 1850065"/>
              <a:gd name="connsiteY3" fmla="*/ 659218 h 786809"/>
              <a:gd name="connsiteX4" fmla="*/ 63795 w 1850065"/>
              <a:gd name="connsiteY4" fmla="*/ 606056 h 786809"/>
              <a:gd name="connsiteX5" fmla="*/ 31898 w 1850065"/>
              <a:gd name="connsiteY5" fmla="*/ 542260 h 786809"/>
              <a:gd name="connsiteX6" fmla="*/ 10632 w 1850065"/>
              <a:gd name="connsiteY6" fmla="*/ 467832 h 786809"/>
              <a:gd name="connsiteX7" fmla="*/ 0 w 1850065"/>
              <a:gd name="connsiteY7" fmla="*/ 435935 h 786809"/>
              <a:gd name="connsiteX8" fmla="*/ 10632 w 1850065"/>
              <a:gd name="connsiteY8" fmla="*/ 297711 h 786809"/>
              <a:gd name="connsiteX9" fmla="*/ 21265 w 1850065"/>
              <a:gd name="connsiteY9" fmla="*/ 265814 h 786809"/>
              <a:gd name="connsiteX10" fmla="*/ 53163 w 1850065"/>
              <a:gd name="connsiteY10" fmla="*/ 223283 h 786809"/>
              <a:gd name="connsiteX11" fmla="*/ 159488 w 1850065"/>
              <a:gd name="connsiteY11" fmla="*/ 116958 h 786809"/>
              <a:gd name="connsiteX12" fmla="*/ 244549 w 1850065"/>
              <a:gd name="connsiteY12" fmla="*/ 74428 h 786809"/>
              <a:gd name="connsiteX13" fmla="*/ 350874 w 1850065"/>
              <a:gd name="connsiteY13" fmla="*/ 53162 h 786809"/>
              <a:gd name="connsiteX14" fmla="*/ 393404 w 1850065"/>
              <a:gd name="connsiteY14" fmla="*/ 42530 h 786809"/>
              <a:gd name="connsiteX15" fmla="*/ 457200 w 1850065"/>
              <a:gd name="connsiteY15" fmla="*/ 21265 h 786809"/>
              <a:gd name="connsiteX16" fmla="*/ 712381 w 1850065"/>
              <a:gd name="connsiteY16" fmla="*/ 0 h 786809"/>
              <a:gd name="connsiteX17" fmla="*/ 956930 w 1850065"/>
              <a:gd name="connsiteY17" fmla="*/ 10632 h 786809"/>
              <a:gd name="connsiteX18" fmla="*/ 1127051 w 1850065"/>
              <a:gd name="connsiteY18" fmla="*/ 31897 h 786809"/>
              <a:gd name="connsiteX19" fmla="*/ 1212111 w 1850065"/>
              <a:gd name="connsiteY19" fmla="*/ 42530 h 786809"/>
              <a:gd name="connsiteX20" fmla="*/ 1307804 w 1850065"/>
              <a:gd name="connsiteY20" fmla="*/ 148856 h 786809"/>
              <a:gd name="connsiteX21" fmla="*/ 1275907 w 1850065"/>
              <a:gd name="connsiteY21" fmla="*/ 265814 h 786809"/>
              <a:gd name="connsiteX22" fmla="*/ 1307804 w 1850065"/>
              <a:gd name="connsiteY22" fmla="*/ 276446 h 786809"/>
              <a:gd name="connsiteX23" fmla="*/ 1690577 w 1850065"/>
              <a:gd name="connsiteY23" fmla="*/ 287079 h 786809"/>
              <a:gd name="connsiteX24" fmla="*/ 1754372 w 1850065"/>
              <a:gd name="connsiteY24" fmla="*/ 318976 h 786809"/>
              <a:gd name="connsiteX25" fmla="*/ 1807535 w 1850065"/>
              <a:gd name="connsiteY25" fmla="*/ 350874 h 786809"/>
              <a:gd name="connsiteX26" fmla="*/ 1828800 w 1850065"/>
              <a:gd name="connsiteY26" fmla="*/ 382772 h 786809"/>
              <a:gd name="connsiteX27" fmla="*/ 1850065 w 1850065"/>
              <a:gd name="connsiteY27" fmla="*/ 446567 h 786809"/>
              <a:gd name="connsiteX28" fmla="*/ 1839432 w 1850065"/>
              <a:gd name="connsiteY28" fmla="*/ 552893 h 786809"/>
              <a:gd name="connsiteX29" fmla="*/ 1828800 w 1850065"/>
              <a:gd name="connsiteY29" fmla="*/ 584790 h 786809"/>
              <a:gd name="connsiteX30" fmla="*/ 1733107 w 1850065"/>
              <a:gd name="connsiteY30" fmla="*/ 659218 h 786809"/>
              <a:gd name="connsiteX31" fmla="*/ 1669311 w 1850065"/>
              <a:gd name="connsiteY31" fmla="*/ 669851 h 786809"/>
              <a:gd name="connsiteX32" fmla="*/ 1541721 w 1850065"/>
              <a:gd name="connsiteY32" fmla="*/ 701749 h 786809"/>
              <a:gd name="connsiteX33" fmla="*/ 691116 w 1850065"/>
              <a:gd name="connsiteY33" fmla="*/ 786809 h 786809"/>
              <a:gd name="connsiteX0" fmla="*/ 691116 w 1850065"/>
              <a:gd name="connsiteY0" fmla="*/ 786809 h 786809"/>
              <a:gd name="connsiteX1" fmla="*/ 244549 w 1850065"/>
              <a:gd name="connsiteY1" fmla="*/ 701749 h 786809"/>
              <a:gd name="connsiteX2" fmla="*/ 159488 w 1850065"/>
              <a:gd name="connsiteY2" fmla="*/ 669851 h 786809"/>
              <a:gd name="connsiteX3" fmla="*/ 127591 w 1850065"/>
              <a:gd name="connsiteY3" fmla="*/ 659218 h 786809"/>
              <a:gd name="connsiteX4" fmla="*/ 63795 w 1850065"/>
              <a:gd name="connsiteY4" fmla="*/ 606056 h 786809"/>
              <a:gd name="connsiteX5" fmla="*/ 31898 w 1850065"/>
              <a:gd name="connsiteY5" fmla="*/ 542260 h 786809"/>
              <a:gd name="connsiteX6" fmla="*/ 10632 w 1850065"/>
              <a:gd name="connsiteY6" fmla="*/ 467832 h 786809"/>
              <a:gd name="connsiteX7" fmla="*/ 0 w 1850065"/>
              <a:gd name="connsiteY7" fmla="*/ 435935 h 786809"/>
              <a:gd name="connsiteX8" fmla="*/ 10632 w 1850065"/>
              <a:gd name="connsiteY8" fmla="*/ 297711 h 786809"/>
              <a:gd name="connsiteX9" fmla="*/ 21265 w 1850065"/>
              <a:gd name="connsiteY9" fmla="*/ 265814 h 786809"/>
              <a:gd name="connsiteX10" fmla="*/ 53163 w 1850065"/>
              <a:gd name="connsiteY10" fmla="*/ 223283 h 786809"/>
              <a:gd name="connsiteX11" fmla="*/ 159488 w 1850065"/>
              <a:gd name="connsiteY11" fmla="*/ 116958 h 786809"/>
              <a:gd name="connsiteX12" fmla="*/ 244549 w 1850065"/>
              <a:gd name="connsiteY12" fmla="*/ 74428 h 786809"/>
              <a:gd name="connsiteX13" fmla="*/ 350874 w 1850065"/>
              <a:gd name="connsiteY13" fmla="*/ 53162 h 786809"/>
              <a:gd name="connsiteX14" fmla="*/ 393404 w 1850065"/>
              <a:gd name="connsiteY14" fmla="*/ 42530 h 786809"/>
              <a:gd name="connsiteX15" fmla="*/ 457200 w 1850065"/>
              <a:gd name="connsiteY15" fmla="*/ 21265 h 786809"/>
              <a:gd name="connsiteX16" fmla="*/ 712381 w 1850065"/>
              <a:gd name="connsiteY16" fmla="*/ 0 h 786809"/>
              <a:gd name="connsiteX17" fmla="*/ 956930 w 1850065"/>
              <a:gd name="connsiteY17" fmla="*/ 10632 h 786809"/>
              <a:gd name="connsiteX18" fmla="*/ 1127051 w 1850065"/>
              <a:gd name="connsiteY18" fmla="*/ 31897 h 786809"/>
              <a:gd name="connsiteX19" fmla="*/ 1212111 w 1850065"/>
              <a:gd name="connsiteY19" fmla="*/ 42530 h 786809"/>
              <a:gd name="connsiteX20" fmla="*/ 1307804 w 1850065"/>
              <a:gd name="connsiteY20" fmla="*/ 148856 h 786809"/>
              <a:gd name="connsiteX21" fmla="*/ 1275907 w 1850065"/>
              <a:gd name="connsiteY21" fmla="*/ 265814 h 786809"/>
              <a:gd name="connsiteX22" fmla="*/ 1307804 w 1850065"/>
              <a:gd name="connsiteY22" fmla="*/ 276446 h 786809"/>
              <a:gd name="connsiteX23" fmla="*/ 1690577 w 1850065"/>
              <a:gd name="connsiteY23" fmla="*/ 287079 h 786809"/>
              <a:gd name="connsiteX24" fmla="*/ 1754372 w 1850065"/>
              <a:gd name="connsiteY24" fmla="*/ 318976 h 786809"/>
              <a:gd name="connsiteX25" fmla="*/ 1807535 w 1850065"/>
              <a:gd name="connsiteY25" fmla="*/ 350874 h 786809"/>
              <a:gd name="connsiteX26" fmla="*/ 1828800 w 1850065"/>
              <a:gd name="connsiteY26" fmla="*/ 382772 h 786809"/>
              <a:gd name="connsiteX27" fmla="*/ 1850065 w 1850065"/>
              <a:gd name="connsiteY27" fmla="*/ 446567 h 786809"/>
              <a:gd name="connsiteX28" fmla="*/ 1839432 w 1850065"/>
              <a:gd name="connsiteY28" fmla="*/ 552893 h 786809"/>
              <a:gd name="connsiteX29" fmla="*/ 1828800 w 1850065"/>
              <a:gd name="connsiteY29" fmla="*/ 584790 h 786809"/>
              <a:gd name="connsiteX30" fmla="*/ 1733107 w 1850065"/>
              <a:gd name="connsiteY30" fmla="*/ 659218 h 786809"/>
              <a:gd name="connsiteX31" fmla="*/ 1541721 w 1850065"/>
              <a:gd name="connsiteY31" fmla="*/ 701749 h 786809"/>
              <a:gd name="connsiteX32" fmla="*/ 691116 w 1850065"/>
              <a:gd name="connsiteY32" fmla="*/ 786809 h 786809"/>
              <a:gd name="connsiteX0" fmla="*/ 691116 w 1850065"/>
              <a:gd name="connsiteY0" fmla="*/ 786809 h 786809"/>
              <a:gd name="connsiteX1" fmla="*/ 244549 w 1850065"/>
              <a:gd name="connsiteY1" fmla="*/ 701749 h 786809"/>
              <a:gd name="connsiteX2" fmla="*/ 159488 w 1850065"/>
              <a:gd name="connsiteY2" fmla="*/ 669851 h 786809"/>
              <a:gd name="connsiteX3" fmla="*/ 127591 w 1850065"/>
              <a:gd name="connsiteY3" fmla="*/ 659218 h 786809"/>
              <a:gd name="connsiteX4" fmla="*/ 63795 w 1850065"/>
              <a:gd name="connsiteY4" fmla="*/ 606056 h 786809"/>
              <a:gd name="connsiteX5" fmla="*/ 31898 w 1850065"/>
              <a:gd name="connsiteY5" fmla="*/ 542260 h 786809"/>
              <a:gd name="connsiteX6" fmla="*/ 10632 w 1850065"/>
              <a:gd name="connsiteY6" fmla="*/ 467832 h 786809"/>
              <a:gd name="connsiteX7" fmla="*/ 0 w 1850065"/>
              <a:gd name="connsiteY7" fmla="*/ 435935 h 786809"/>
              <a:gd name="connsiteX8" fmla="*/ 10632 w 1850065"/>
              <a:gd name="connsiteY8" fmla="*/ 297711 h 786809"/>
              <a:gd name="connsiteX9" fmla="*/ 21265 w 1850065"/>
              <a:gd name="connsiteY9" fmla="*/ 265814 h 786809"/>
              <a:gd name="connsiteX10" fmla="*/ 53163 w 1850065"/>
              <a:gd name="connsiteY10" fmla="*/ 223283 h 786809"/>
              <a:gd name="connsiteX11" fmla="*/ 159488 w 1850065"/>
              <a:gd name="connsiteY11" fmla="*/ 116958 h 786809"/>
              <a:gd name="connsiteX12" fmla="*/ 244549 w 1850065"/>
              <a:gd name="connsiteY12" fmla="*/ 74428 h 786809"/>
              <a:gd name="connsiteX13" fmla="*/ 350874 w 1850065"/>
              <a:gd name="connsiteY13" fmla="*/ 53162 h 786809"/>
              <a:gd name="connsiteX14" fmla="*/ 393404 w 1850065"/>
              <a:gd name="connsiteY14" fmla="*/ 42530 h 786809"/>
              <a:gd name="connsiteX15" fmla="*/ 457200 w 1850065"/>
              <a:gd name="connsiteY15" fmla="*/ 21265 h 786809"/>
              <a:gd name="connsiteX16" fmla="*/ 712381 w 1850065"/>
              <a:gd name="connsiteY16" fmla="*/ 0 h 786809"/>
              <a:gd name="connsiteX17" fmla="*/ 956930 w 1850065"/>
              <a:gd name="connsiteY17" fmla="*/ 10632 h 786809"/>
              <a:gd name="connsiteX18" fmla="*/ 1127051 w 1850065"/>
              <a:gd name="connsiteY18" fmla="*/ 31897 h 786809"/>
              <a:gd name="connsiteX19" fmla="*/ 1212111 w 1850065"/>
              <a:gd name="connsiteY19" fmla="*/ 42530 h 786809"/>
              <a:gd name="connsiteX20" fmla="*/ 1307804 w 1850065"/>
              <a:gd name="connsiteY20" fmla="*/ 148856 h 786809"/>
              <a:gd name="connsiteX21" fmla="*/ 1275907 w 1850065"/>
              <a:gd name="connsiteY21" fmla="*/ 265814 h 786809"/>
              <a:gd name="connsiteX22" fmla="*/ 1307804 w 1850065"/>
              <a:gd name="connsiteY22" fmla="*/ 276446 h 786809"/>
              <a:gd name="connsiteX23" fmla="*/ 1754372 w 1850065"/>
              <a:gd name="connsiteY23" fmla="*/ 318976 h 786809"/>
              <a:gd name="connsiteX24" fmla="*/ 1807535 w 1850065"/>
              <a:gd name="connsiteY24" fmla="*/ 350874 h 786809"/>
              <a:gd name="connsiteX25" fmla="*/ 1828800 w 1850065"/>
              <a:gd name="connsiteY25" fmla="*/ 382772 h 786809"/>
              <a:gd name="connsiteX26" fmla="*/ 1850065 w 1850065"/>
              <a:gd name="connsiteY26" fmla="*/ 446567 h 786809"/>
              <a:gd name="connsiteX27" fmla="*/ 1839432 w 1850065"/>
              <a:gd name="connsiteY27" fmla="*/ 552893 h 786809"/>
              <a:gd name="connsiteX28" fmla="*/ 1828800 w 1850065"/>
              <a:gd name="connsiteY28" fmla="*/ 584790 h 786809"/>
              <a:gd name="connsiteX29" fmla="*/ 1733107 w 1850065"/>
              <a:gd name="connsiteY29" fmla="*/ 659218 h 786809"/>
              <a:gd name="connsiteX30" fmla="*/ 1541721 w 1850065"/>
              <a:gd name="connsiteY30" fmla="*/ 701749 h 786809"/>
              <a:gd name="connsiteX31" fmla="*/ 691116 w 1850065"/>
              <a:gd name="connsiteY31" fmla="*/ 786809 h 786809"/>
              <a:gd name="connsiteX0" fmla="*/ 691116 w 1850065"/>
              <a:gd name="connsiteY0" fmla="*/ 786809 h 786809"/>
              <a:gd name="connsiteX1" fmla="*/ 244549 w 1850065"/>
              <a:gd name="connsiteY1" fmla="*/ 701749 h 786809"/>
              <a:gd name="connsiteX2" fmla="*/ 159488 w 1850065"/>
              <a:gd name="connsiteY2" fmla="*/ 669851 h 786809"/>
              <a:gd name="connsiteX3" fmla="*/ 127591 w 1850065"/>
              <a:gd name="connsiteY3" fmla="*/ 659218 h 786809"/>
              <a:gd name="connsiteX4" fmla="*/ 63795 w 1850065"/>
              <a:gd name="connsiteY4" fmla="*/ 606056 h 786809"/>
              <a:gd name="connsiteX5" fmla="*/ 31898 w 1850065"/>
              <a:gd name="connsiteY5" fmla="*/ 542260 h 786809"/>
              <a:gd name="connsiteX6" fmla="*/ 10632 w 1850065"/>
              <a:gd name="connsiteY6" fmla="*/ 467832 h 786809"/>
              <a:gd name="connsiteX7" fmla="*/ 0 w 1850065"/>
              <a:gd name="connsiteY7" fmla="*/ 435935 h 786809"/>
              <a:gd name="connsiteX8" fmla="*/ 10632 w 1850065"/>
              <a:gd name="connsiteY8" fmla="*/ 297711 h 786809"/>
              <a:gd name="connsiteX9" fmla="*/ 21265 w 1850065"/>
              <a:gd name="connsiteY9" fmla="*/ 265814 h 786809"/>
              <a:gd name="connsiteX10" fmla="*/ 53163 w 1850065"/>
              <a:gd name="connsiteY10" fmla="*/ 223283 h 786809"/>
              <a:gd name="connsiteX11" fmla="*/ 159488 w 1850065"/>
              <a:gd name="connsiteY11" fmla="*/ 116958 h 786809"/>
              <a:gd name="connsiteX12" fmla="*/ 244549 w 1850065"/>
              <a:gd name="connsiteY12" fmla="*/ 74428 h 786809"/>
              <a:gd name="connsiteX13" fmla="*/ 350874 w 1850065"/>
              <a:gd name="connsiteY13" fmla="*/ 53162 h 786809"/>
              <a:gd name="connsiteX14" fmla="*/ 393404 w 1850065"/>
              <a:gd name="connsiteY14" fmla="*/ 42530 h 786809"/>
              <a:gd name="connsiteX15" fmla="*/ 457200 w 1850065"/>
              <a:gd name="connsiteY15" fmla="*/ 21265 h 786809"/>
              <a:gd name="connsiteX16" fmla="*/ 712381 w 1850065"/>
              <a:gd name="connsiteY16" fmla="*/ 0 h 786809"/>
              <a:gd name="connsiteX17" fmla="*/ 956930 w 1850065"/>
              <a:gd name="connsiteY17" fmla="*/ 10632 h 786809"/>
              <a:gd name="connsiteX18" fmla="*/ 1127051 w 1850065"/>
              <a:gd name="connsiteY18" fmla="*/ 31897 h 786809"/>
              <a:gd name="connsiteX19" fmla="*/ 1212111 w 1850065"/>
              <a:gd name="connsiteY19" fmla="*/ 42530 h 786809"/>
              <a:gd name="connsiteX20" fmla="*/ 1307804 w 1850065"/>
              <a:gd name="connsiteY20" fmla="*/ 148856 h 786809"/>
              <a:gd name="connsiteX21" fmla="*/ 1275907 w 1850065"/>
              <a:gd name="connsiteY21" fmla="*/ 265814 h 786809"/>
              <a:gd name="connsiteX22" fmla="*/ 1307804 w 1850065"/>
              <a:gd name="connsiteY22" fmla="*/ 276446 h 786809"/>
              <a:gd name="connsiteX23" fmla="*/ 1807535 w 1850065"/>
              <a:gd name="connsiteY23" fmla="*/ 350874 h 786809"/>
              <a:gd name="connsiteX24" fmla="*/ 1828800 w 1850065"/>
              <a:gd name="connsiteY24" fmla="*/ 382772 h 786809"/>
              <a:gd name="connsiteX25" fmla="*/ 1850065 w 1850065"/>
              <a:gd name="connsiteY25" fmla="*/ 446567 h 786809"/>
              <a:gd name="connsiteX26" fmla="*/ 1839432 w 1850065"/>
              <a:gd name="connsiteY26" fmla="*/ 552893 h 786809"/>
              <a:gd name="connsiteX27" fmla="*/ 1828800 w 1850065"/>
              <a:gd name="connsiteY27" fmla="*/ 584790 h 786809"/>
              <a:gd name="connsiteX28" fmla="*/ 1733107 w 1850065"/>
              <a:gd name="connsiteY28" fmla="*/ 659218 h 786809"/>
              <a:gd name="connsiteX29" fmla="*/ 1541721 w 1850065"/>
              <a:gd name="connsiteY29" fmla="*/ 701749 h 786809"/>
              <a:gd name="connsiteX30" fmla="*/ 691116 w 1850065"/>
              <a:gd name="connsiteY30" fmla="*/ 786809 h 786809"/>
              <a:gd name="connsiteX0" fmla="*/ 691116 w 1850066"/>
              <a:gd name="connsiteY0" fmla="*/ 786809 h 786809"/>
              <a:gd name="connsiteX1" fmla="*/ 244549 w 1850066"/>
              <a:gd name="connsiteY1" fmla="*/ 701749 h 786809"/>
              <a:gd name="connsiteX2" fmla="*/ 159488 w 1850066"/>
              <a:gd name="connsiteY2" fmla="*/ 669851 h 786809"/>
              <a:gd name="connsiteX3" fmla="*/ 127591 w 1850066"/>
              <a:gd name="connsiteY3" fmla="*/ 659218 h 786809"/>
              <a:gd name="connsiteX4" fmla="*/ 63795 w 1850066"/>
              <a:gd name="connsiteY4" fmla="*/ 606056 h 786809"/>
              <a:gd name="connsiteX5" fmla="*/ 31898 w 1850066"/>
              <a:gd name="connsiteY5" fmla="*/ 542260 h 786809"/>
              <a:gd name="connsiteX6" fmla="*/ 10632 w 1850066"/>
              <a:gd name="connsiteY6" fmla="*/ 467832 h 786809"/>
              <a:gd name="connsiteX7" fmla="*/ 0 w 1850066"/>
              <a:gd name="connsiteY7" fmla="*/ 435935 h 786809"/>
              <a:gd name="connsiteX8" fmla="*/ 10632 w 1850066"/>
              <a:gd name="connsiteY8" fmla="*/ 297711 h 786809"/>
              <a:gd name="connsiteX9" fmla="*/ 21265 w 1850066"/>
              <a:gd name="connsiteY9" fmla="*/ 265814 h 786809"/>
              <a:gd name="connsiteX10" fmla="*/ 53163 w 1850066"/>
              <a:gd name="connsiteY10" fmla="*/ 223283 h 786809"/>
              <a:gd name="connsiteX11" fmla="*/ 159488 w 1850066"/>
              <a:gd name="connsiteY11" fmla="*/ 116958 h 786809"/>
              <a:gd name="connsiteX12" fmla="*/ 244549 w 1850066"/>
              <a:gd name="connsiteY12" fmla="*/ 74428 h 786809"/>
              <a:gd name="connsiteX13" fmla="*/ 350874 w 1850066"/>
              <a:gd name="connsiteY13" fmla="*/ 53162 h 786809"/>
              <a:gd name="connsiteX14" fmla="*/ 393404 w 1850066"/>
              <a:gd name="connsiteY14" fmla="*/ 42530 h 786809"/>
              <a:gd name="connsiteX15" fmla="*/ 457200 w 1850066"/>
              <a:gd name="connsiteY15" fmla="*/ 21265 h 786809"/>
              <a:gd name="connsiteX16" fmla="*/ 712381 w 1850066"/>
              <a:gd name="connsiteY16" fmla="*/ 0 h 786809"/>
              <a:gd name="connsiteX17" fmla="*/ 956930 w 1850066"/>
              <a:gd name="connsiteY17" fmla="*/ 10632 h 786809"/>
              <a:gd name="connsiteX18" fmla="*/ 1127051 w 1850066"/>
              <a:gd name="connsiteY18" fmla="*/ 31897 h 786809"/>
              <a:gd name="connsiteX19" fmla="*/ 1212111 w 1850066"/>
              <a:gd name="connsiteY19" fmla="*/ 42530 h 786809"/>
              <a:gd name="connsiteX20" fmla="*/ 1307804 w 1850066"/>
              <a:gd name="connsiteY20" fmla="*/ 148856 h 786809"/>
              <a:gd name="connsiteX21" fmla="*/ 1275907 w 1850066"/>
              <a:gd name="connsiteY21" fmla="*/ 265814 h 786809"/>
              <a:gd name="connsiteX22" fmla="*/ 1307804 w 1850066"/>
              <a:gd name="connsiteY22" fmla="*/ 276446 h 786809"/>
              <a:gd name="connsiteX23" fmla="*/ 1718635 w 1850066"/>
              <a:gd name="connsiteY23" fmla="*/ 293724 h 786809"/>
              <a:gd name="connsiteX24" fmla="*/ 1828800 w 1850066"/>
              <a:gd name="connsiteY24" fmla="*/ 382772 h 786809"/>
              <a:gd name="connsiteX25" fmla="*/ 1850065 w 1850066"/>
              <a:gd name="connsiteY25" fmla="*/ 446567 h 786809"/>
              <a:gd name="connsiteX26" fmla="*/ 1839432 w 1850066"/>
              <a:gd name="connsiteY26" fmla="*/ 552893 h 786809"/>
              <a:gd name="connsiteX27" fmla="*/ 1828800 w 1850066"/>
              <a:gd name="connsiteY27" fmla="*/ 584790 h 786809"/>
              <a:gd name="connsiteX28" fmla="*/ 1733107 w 1850066"/>
              <a:gd name="connsiteY28" fmla="*/ 659218 h 786809"/>
              <a:gd name="connsiteX29" fmla="*/ 1541721 w 1850066"/>
              <a:gd name="connsiteY29" fmla="*/ 701749 h 786809"/>
              <a:gd name="connsiteX30" fmla="*/ 691116 w 1850066"/>
              <a:gd name="connsiteY30" fmla="*/ 786809 h 786809"/>
              <a:gd name="connsiteX0" fmla="*/ 691116 w 1857716"/>
              <a:gd name="connsiteY0" fmla="*/ 786809 h 786809"/>
              <a:gd name="connsiteX1" fmla="*/ 244549 w 1857716"/>
              <a:gd name="connsiteY1" fmla="*/ 701749 h 786809"/>
              <a:gd name="connsiteX2" fmla="*/ 159488 w 1857716"/>
              <a:gd name="connsiteY2" fmla="*/ 669851 h 786809"/>
              <a:gd name="connsiteX3" fmla="*/ 127591 w 1857716"/>
              <a:gd name="connsiteY3" fmla="*/ 659218 h 786809"/>
              <a:gd name="connsiteX4" fmla="*/ 63795 w 1857716"/>
              <a:gd name="connsiteY4" fmla="*/ 606056 h 786809"/>
              <a:gd name="connsiteX5" fmla="*/ 31898 w 1857716"/>
              <a:gd name="connsiteY5" fmla="*/ 542260 h 786809"/>
              <a:gd name="connsiteX6" fmla="*/ 10632 w 1857716"/>
              <a:gd name="connsiteY6" fmla="*/ 467832 h 786809"/>
              <a:gd name="connsiteX7" fmla="*/ 0 w 1857716"/>
              <a:gd name="connsiteY7" fmla="*/ 435935 h 786809"/>
              <a:gd name="connsiteX8" fmla="*/ 10632 w 1857716"/>
              <a:gd name="connsiteY8" fmla="*/ 297711 h 786809"/>
              <a:gd name="connsiteX9" fmla="*/ 21265 w 1857716"/>
              <a:gd name="connsiteY9" fmla="*/ 265814 h 786809"/>
              <a:gd name="connsiteX10" fmla="*/ 53163 w 1857716"/>
              <a:gd name="connsiteY10" fmla="*/ 223283 h 786809"/>
              <a:gd name="connsiteX11" fmla="*/ 159488 w 1857716"/>
              <a:gd name="connsiteY11" fmla="*/ 116958 h 786809"/>
              <a:gd name="connsiteX12" fmla="*/ 244549 w 1857716"/>
              <a:gd name="connsiteY12" fmla="*/ 74428 h 786809"/>
              <a:gd name="connsiteX13" fmla="*/ 350874 w 1857716"/>
              <a:gd name="connsiteY13" fmla="*/ 53162 h 786809"/>
              <a:gd name="connsiteX14" fmla="*/ 393404 w 1857716"/>
              <a:gd name="connsiteY14" fmla="*/ 42530 h 786809"/>
              <a:gd name="connsiteX15" fmla="*/ 457200 w 1857716"/>
              <a:gd name="connsiteY15" fmla="*/ 21265 h 786809"/>
              <a:gd name="connsiteX16" fmla="*/ 712381 w 1857716"/>
              <a:gd name="connsiteY16" fmla="*/ 0 h 786809"/>
              <a:gd name="connsiteX17" fmla="*/ 956930 w 1857716"/>
              <a:gd name="connsiteY17" fmla="*/ 10632 h 786809"/>
              <a:gd name="connsiteX18" fmla="*/ 1127051 w 1857716"/>
              <a:gd name="connsiteY18" fmla="*/ 31897 h 786809"/>
              <a:gd name="connsiteX19" fmla="*/ 1212111 w 1857716"/>
              <a:gd name="connsiteY19" fmla="*/ 42530 h 786809"/>
              <a:gd name="connsiteX20" fmla="*/ 1307804 w 1857716"/>
              <a:gd name="connsiteY20" fmla="*/ 148856 h 786809"/>
              <a:gd name="connsiteX21" fmla="*/ 1275907 w 1857716"/>
              <a:gd name="connsiteY21" fmla="*/ 265814 h 786809"/>
              <a:gd name="connsiteX22" fmla="*/ 1307804 w 1857716"/>
              <a:gd name="connsiteY22" fmla="*/ 276446 h 786809"/>
              <a:gd name="connsiteX23" fmla="*/ 1718635 w 1857716"/>
              <a:gd name="connsiteY23" fmla="*/ 293724 h 786809"/>
              <a:gd name="connsiteX24" fmla="*/ 1850065 w 1857716"/>
              <a:gd name="connsiteY24" fmla="*/ 446567 h 786809"/>
              <a:gd name="connsiteX25" fmla="*/ 1839432 w 1857716"/>
              <a:gd name="connsiteY25" fmla="*/ 552893 h 786809"/>
              <a:gd name="connsiteX26" fmla="*/ 1828800 w 1857716"/>
              <a:gd name="connsiteY26" fmla="*/ 584790 h 786809"/>
              <a:gd name="connsiteX27" fmla="*/ 1733107 w 1857716"/>
              <a:gd name="connsiteY27" fmla="*/ 659218 h 786809"/>
              <a:gd name="connsiteX28" fmla="*/ 1541721 w 1857716"/>
              <a:gd name="connsiteY28" fmla="*/ 701749 h 786809"/>
              <a:gd name="connsiteX29" fmla="*/ 691116 w 1857716"/>
              <a:gd name="connsiteY29" fmla="*/ 786809 h 786809"/>
              <a:gd name="connsiteX0" fmla="*/ 691116 w 1857293"/>
              <a:gd name="connsiteY0" fmla="*/ 786809 h 786809"/>
              <a:gd name="connsiteX1" fmla="*/ 244549 w 1857293"/>
              <a:gd name="connsiteY1" fmla="*/ 701749 h 786809"/>
              <a:gd name="connsiteX2" fmla="*/ 159488 w 1857293"/>
              <a:gd name="connsiteY2" fmla="*/ 669851 h 786809"/>
              <a:gd name="connsiteX3" fmla="*/ 127591 w 1857293"/>
              <a:gd name="connsiteY3" fmla="*/ 659218 h 786809"/>
              <a:gd name="connsiteX4" fmla="*/ 63795 w 1857293"/>
              <a:gd name="connsiteY4" fmla="*/ 606056 h 786809"/>
              <a:gd name="connsiteX5" fmla="*/ 31898 w 1857293"/>
              <a:gd name="connsiteY5" fmla="*/ 542260 h 786809"/>
              <a:gd name="connsiteX6" fmla="*/ 10632 w 1857293"/>
              <a:gd name="connsiteY6" fmla="*/ 467832 h 786809"/>
              <a:gd name="connsiteX7" fmla="*/ 0 w 1857293"/>
              <a:gd name="connsiteY7" fmla="*/ 435935 h 786809"/>
              <a:gd name="connsiteX8" fmla="*/ 10632 w 1857293"/>
              <a:gd name="connsiteY8" fmla="*/ 297711 h 786809"/>
              <a:gd name="connsiteX9" fmla="*/ 21265 w 1857293"/>
              <a:gd name="connsiteY9" fmla="*/ 265814 h 786809"/>
              <a:gd name="connsiteX10" fmla="*/ 53163 w 1857293"/>
              <a:gd name="connsiteY10" fmla="*/ 223283 h 786809"/>
              <a:gd name="connsiteX11" fmla="*/ 159488 w 1857293"/>
              <a:gd name="connsiteY11" fmla="*/ 116958 h 786809"/>
              <a:gd name="connsiteX12" fmla="*/ 244549 w 1857293"/>
              <a:gd name="connsiteY12" fmla="*/ 74428 h 786809"/>
              <a:gd name="connsiteX13" fmla="*/ 350874 w 1857293"/>
              <a:gd name="connsiteY13" fmla="*/ 53162 h 786809"/>
              <a:gd name="connsiteX14" fmla="*/ 393404 w 1857293"/>
              <a:gd name="connsiteY14" fmla="*/ 42530 h 786809"/>
              <a:gd name="connsiteX15" fmla="*/ 457200 w 1857293"/>
              <a:gd name="connsiteY15" fmla="*/ 21265 h 786809"/>
              <a:gd name="connsiteX16" fmla="*/ 712381 w 1857293"/>
              <a:gd name="connsiteY16" fmla="*/ 0 h 786809"/>
              <a:gd name="connsiteX17" fmla="*/ 956930 w 1857293"/>
              <a:gd name="connsiteY17" fmla="*/ 10632 h 786809"/>
              <a:gd name="connsiteX18" fmla="*/ 1127051 w 1857293"/>
              <a:gd name="connsiteY18" fmla="*/ 31897 h 786809"/>
              <a:gd name="connsiteX19" fmla="*/ 1212111 w 1857293"/>
              <a:gd name="connsiteY19" fmla="*/ 42530 h 786809"/>
              <a:gd name="connsiteX20" fmla="*/ 1307804 w 1857293"/>
              <a:gd name="connsiteY20" fmla="*/ 148856 h 786809"/>
              <a:gd name="connsiteX21" fmla="*/ 1275907 w 1857293"/>
              <a:gd name="connsiteY21" fmla="*/ 265814 h 786809"/>
              <a:gd name="connsiteX22" fmla="*/ 1307804 w 1857293"/>
              <a:gd name="connsiteY22" fmla="*/ 276446 h 786809"/>
              <a:gd name="connsiteX23" fmla="*/ 1718635 w 1857293"/>
              <a:gd name="connsiteY23" fmla="*/ 293724 h 786809"/>
              <a:gd name="connsiteX24" fmla="*/ 1850065 w 1857293"/>
              <a:gd name="connsiteY24" fmla="*/ 446567 h 786809"/>
              <a:gd name="connsiteX25" fmla="*/ 1828800 w 1857293"/>
              <a:gd name="connsiteY25" fmla="*/ 584790 h 786809"/>
              <a:gd name="connsiteX26" fmla="*/ 1733107 w 1857293"/>
              <a:gd name="connsiteY26" fmla="*/ 659218 h 786809"/>
              <a:gd name="connsiteX27" fmla="*/ 1541721 w 1857293"/>
              <a:gd name="connsiteY27" fmla="*/ 701749 h 786809"/>
              <a:gd name="connsiteX28" fmla="*/ 691116 w 1857293"/>
              <a:gd name="connsiteY28" fmla="*/ 786809 h 786809"/>
              <a:gd name="connsiteX0" fmla="*/ 691116 w 1850127"/>
              <a:gd name="connsiteY0" fmla="*/ 786809 h 786809"/>
              <a:gd name="connsiteX1" fmla="*/ 244549 w 1850127"/>
              <a:gd name="connsiteY1" fmla="*/ 701749 h 786809"/>
              <a:gd name="connsiteX2" fmla="*/ 159488 w 1850127"/>
              <a:gd name="connsiteY2" fmla="*/ 669851 h 786809"/>
              <a:gd name="connsiteX3" fmla="*/ 127591 w 1850127"/>
              <a:gd name="connsiteY3" fmla="*/ 659218 h 786809"/>
              <a:gd name="connsiteX4" fmla="*/ 63795 w 1850127"/>
              <a:gd name="connsiteY4" fmla="*/ 606056 h 786809"/>
              <a:gd name="connsiteX5" fmla="*/ 31898 w 1850127"/>
              <a:gd name="connsiteY5" fmla="*/ 542260 h 786809"/>
              <a:gd name="connsiteX6" fmla="*/ 10632 w 1850127"/>
              <a:gd name="connsiteY6" fmla="*/ 467832 h 786809"/>
              <a:gd name="connsiteX7" fmla="*/ 0 w 1850127"/>
              <a:gd name="connsiteY7" fmla="*/ 435935 h 786809"/>
              <a:gd name="connsiteX8" fmla="*/ 10632 w 1850127"/>
              <a:gd name="connsiteY8" fmla="*/ 297711 h 786809"/>
              <a:gd name="connsiteX9" fmla="*/ 21265 w 1850127"/>
              <a:gd name="connsiteY9" fmla="*/ 265814 h 786809"/>
              <a:gd name="connsiteX10" fmla="*/ 53163 w 1850127"/>
              <a:gd name="connsiteY10" fmla="*/ 223283 h 786809"/>
              <a:gd name="connsiteX11" fmla="*/ 159488 w 1850127"/>
              <a:gd name="connsiteY11" fmla="*/ 116958 h 786809"/>
              <a:gd name="connsiteX12" fmla="*/ 244549 w 1850127"/>
              <a:gd name="connsiteY12" fmla="*/ 74428 h 786809"/>
              <a:gd name="connsiteX13" fmla="*/ 350874 w 1850127"/>
              <a:gd name="connsiteY13" fmla="*/ 53162 h 786809"/>
              <a:gd name="connsiteX14" fmla="*/ 393404 w 1850127"/>
              <a:gd name="connsiteY14" fmla="*/ 42530 h 786809"/>
              <a:gd name="connsiteX15" fmla="*/ 457200 w 1850127"/>
              <a:gd name="connsiteY15" fmla="*/ 21265 h 786809"/>
              <a:gd name="connsiteX16" fmla="*/ 712381 w 1850127"/>
              <a:gd name="connsiteY16" fmla="*/ 0 h 786809"/>
              <a:gd name="connsiteX17" fmla="*/ 956930 w 1850127"/>
              <a:gd name="connsiteY17" fmla="*/ 10632 h 786809"/>
              <a:gd name="connsiteX18" fmla="*/ 1127051 w 1850127"/>
              <a:gd name="connsiteY18" fmla="*/ 31897 h 786809"/>
              <a:gd name="connsiteX19" fmla="*/ 1212111 w 1850127"/>
              <a:gd name="connsiteY19" fmla="*/ 42530 h 786809"/>
              <a:gd name="connsiteX20" fmla="*/ 1307804 w 1850127"/>
              <a:gd name="connsiteY20" fmla="*/ 148856 h 786809"/>
              <a:gd name="connsiteX21" fmla="*/ 1275907 w 1850127"/>
              <a:gd name="connsiteY21" fmla="*/ 265814 h 786809"/>
              <a:gd name="connsiteX22" fmla="*/ 1307804 w 1850127"/>
              <a:gd name="connsiteY22" fmla="*/ 276446 h 786809"/>
              <a:gd name="connsiteX23" fmla="*/ 1718635 w 1850127"/>
              <a:gd name="connsiteY23" fmla="*/ 293724 h 786809"/>
              <a:gd name="connsiteX24" fmla="*/ 1850065 w 1850127"/>
              <a:gd name="connsiteY24" fmla="*/ 446567 h 786809"/>
              <a:gd name="connsiteX25" fmla="*/ 1733107 w 1850127"/>
              <a:gd name="connsiteY25" fmla="*/ 659218 h 786809"/>
              <a:gd name="connsiteX26" fmla="*/ 1541721 w 1850127"/>
              <a:gd name="connsiteY26" fmla="*/ 701749 h 786809"/>
              <a:gd name="connsiteX27" fmla="*/ 691116 w 1850127"/>
              <a:gd name="connsiteY27" fmla="*/ 786809 h 786809"/>
              <a:gd name="connsiteX0" fmla="*/ 691116 w 1850127"/>
              <a:gd name="connsiteY0" fmla="*/ 786809 h 786809"/>
              <a:gd name="connsiteX1" fmla="*/ 244549 w 1850127"/>
              <a:gd name="connsiteY1" fmla="*/ 701749 h 786809"/>
              <a:gd name="connsiteX2" fmla="*/ 159488 w 1850127"/>
              <a:gd name="connsiteY2" fmla="*/ 669851 h 786809"/>
              <a:gd name="connsiteX3" fmla="*/ 127591 w 1850127"/>
              <a:gd name="connsiteY3" fmla="*/ 659218 h 786809"/>
              <a:gd name="connsiteX4" fmla="*/ 63795 w 1850127"/>
              <a:gd name="connsiteY4" fmla="*/ 606056 h 786809"/>
              <a:gd name="connsiteX5" fmla="*/ 31898 w 1850127"/>
              <a:gd name="connsiteY5" fmla="*/ 542260 h 786809"/>
              <a:gd name="connsiteX6" fmla="*/ 10632 w 1850127"/>
              <a:gd name="connsiteY6" fmla="*/ 467832 h 786809"/>
              <a:gd name="connsiteX7" fmla="*/ 0 w 1850127"/>
              <a:gd name="connsiteY7" fmla="*/ 435935 h 786809"/>
              <a:gd name="connsiteX8" fmla="*/ 10632 w 1850127"/>
              <a:gd name="connsiteY8" fmla="*/ 297711 h 786809"/>
              <a:gd name="connsiteX9" fmla="*/ 21265 w 1850127"/>
              <a:gd name="connsiteY9" fmla="*/ 265814 h 786809"/>
              <a:gd name="connsiteX10" fmla="*/ 53163 w 1850127"/>
              <a:gd name="connsiteY10" fmla="*/ 223283 h 786809"/>
              <a:gd name="connsiteX11" fmla="*/ 159488 w 1850127"/>
              <a:gd name="connsiteY11" fmla="*/ 116958 h 786809"/>
              <a:gd name="connsiteX12" fmla="*/ 244549 w 1850127"/>
              <a:gd name="connsiteY12" fmla="*/ 74428 h 786809"/>
              <a:gd name="connsiteX13" fmla="*/ 350874 w 1850127"/>
              <a:gd name="connsiteY13" fmla="*/ 53162 h 786809"/>
              <a:gd name="connsiteX14" fmla="*/ 393404 w 1850127"/>
              <a:gd name="connsiteY14" fmla="*/ 42530 h 786809"/>
              <a:gd name="connsiteX15" fmla="*/ 457200 w 1850127"/>
              <a:gd name="connsiteY15" fmla="*/ 21265 h 786809"/>
              <a:gd name="connsiteX16" fmla="*/ 712381 w 1850127"/>
              <a:gd name="connsiteY16" fmla="*/ 0 h 786809"/>
              <a:gd name="connsiteX17" fmla="*/ 956930 w 1850127"/>
              <a:gd name="connsiteY17" fmla="*/ 10632 h 786809"/>
              <a:gd name="connsiteX18" fmla="*/ 1127051 w 1850127"/>
              <a:gd name="connsiteY18" fmla="*/ 31897 h 786809"/>
              <a:gd name="connsiteX19" fmla="*/ 1307804 w 1850127"/>
              <a:gd name="connsiteY19" fmla="*/ 148856 h 786809"/>
              <a:gd name="connsiteX20" fmla="*/ 1275907 w 1850127"/>
              <a:gd name="connsiteY20" fmla="*/ 265814 h 786809"/>
              <a:gd name="connsiteX21" fmla="*/ 1307804 w 1850127"/>
              <a:gd name="connsiteY21" fmla="*/ 276446 h 786809"/>
              <a:gd name="connsiteX22" fmla="*/ 1718635 w 1850127"/>
              <a:gd name="connsiteY22" fmla="*/ 293724 h 786809"/>
              <a:gd name="connsiteX23" fmla="*/ 1850065 w 1850127"/>
              <a:gd name="connsiteY23" fmla="*/ 446567 h 786809"/>
              <a:gd name="connsiteX24" fmla="*/ 1733107 w 1850127"/>
              <a:gd name="connsiteY24" fmla="*/ 659218 h 786809"/>
              <a:gd name="connsiteX25" fmla="*/ 1541721 w 1850127"/>
              <a:gd name="connsiteY25" fmla="*/ 701749 h 786809"/>
              <a:gd name="connsiteX26" fmla="*/ 691116 w 1850127"/>
              <a:gd name="connsiteY26" fmla="*/ 786809 h 786809"/>
              <a:gd name="connsiteX0" fmla="*/ 691116 w 1850127"/>
              <a:gd name="connsiteY0" fmla="*/ 786809 h 786809"/>
              <a:gd name="connsiteX1" fmla="*/ 244549 w 1850127"/>
              <a:gd name="connsiteY1" fmla="*/ 701749 h 786809"/>
              <a:gd name="connsiteX2" fmla="*/ 159488 w 1850127"/>
              <a:gd name="connsiteY2" fmla="*/ 669851 h 786809"/>
              <a:gd name="connsiteX3" fmla="*/ 127591 w 1850127"/>
              <a:gd name="connsiteY3" fmla="*/ 659218 h 786809"/>
              <a:gd name="connsiteX4" fmla="*/ 63795 w 1850127"/>
              <a:gd name="connsiteY4" fmla="*/ 606056 h 786809"/>
              <a:gd name="connsiteX5" fmla="*/ 31898 w 1850127"/>
              <a:gd name="connsiteY5" fmla="*/ 542260 h 786809"/>
              <a:gd name="connsiteX6" fmla="*/ 10632 w 1850127"/>
              <a:gd name="connsiteY6" fmla="*/ 467832 h 786809"/>
              <a:gd name="connsiteX7" fmla="*/ 0 w 1850127"/>
              <a:gd name="connsiteY7" fmla="*/ 435935 h 786809"/>
              <a:gd name="connsiteX8" fmla="*/ 10632 w 1850127"/>
              <a:gd name="connsiteY8" fmla="*/ 297711 h 786809"/>
              <a:gd name="connsiteX9" fmla="*/ 21265 w 1850127"/>
              <a:gd name="connsiteY9" fmla="*/ 265814 h 786809"/>
              <a:gd name="connsiteX10" fmla="*/ 53163 w 1850127"/>
              <a:gd name="connsiteY10" fmla="*/ 223283 h 786809"/>
              <a:gd name="connsiteX11" fmla="*/ 159488 w 1850127"/>
              <a:gd name="connsiteY11" fmla="*/ 116958 h 786809"/>
              <a:gd name="connsiteX12" fmla="*/ 244549 w 1850127"/>
              <a:gd name="connsiteY12" fmla="*/ 74428 h 786809"/>
              <a:gd name="connsiteX13" fmla="*/ 393404 w 1850127"/>
              <a:gd name="connsiteY13" fmla="*/ 42530 h 786809"/>
              <a:gd name="connsiteX14" fmla="*/ 457200 w 1850127"/>
              <a:gd name="connsiteY14" fmla="*/ 21265 h 786809"/>
              <a:gd name="connsiteX15" fmla="*/ 712381 w 1850127"/>
              <a:gd name="connsiteY15" fmla="*/ 0 h 786809"/>
              <a:gd name="connsiteX16" fmla="*/ 956930 w 1850127"/>
              <a:gd name="connsiteY16" fmla="*/ 10632 h 786809"/>
              <a:gd name="connsiteX17" fmla="*/ 1127051 w 1850127"/>
              <a:gd name="connsiteY17" fmla="*/ 31897 h 786809"/>
              <a:gd name="connsiteX18" fmla="*/ 1307804 w 1850127"/>
              <a:gd name="connsiteY18" fmla="*/ 148856 h 786809"/>
              <a:gd name="connsiteX19" fmla="*/ 1275907 w 1850127"/>
              <a:gd name="connsiteY19" fmla="*/ 265814 h 786809"/>
              <a:gd name="connsiteX20" fmla="*/ 1307804 w 1850127"/>
              <a:gd name="connsiteY20" fmla="*/ 276446 h 786809"/>
              <a:gd name="connsiteX21" fmla="*/ 1718635 w 1850127"/>
              <a:gd name="connsiteY21" fmla="*/ 293724 h 786809"/>
              <a:gd name="connsiteX22" fmla="*/ 1850065 w 1850127"/>
              <a:gd name="connsiteY22" fmla="*/ 446567 h 786809"/>
              <a:gd name="connsiteX23" fmla="*/ 1733107 w 1850127"/>
              <a:gd name="connsiteY23" fmla="*/ 659218 h 786809"/>
              <a:gd name="connsiteX24" fmla="*/ 1541721 w 1850127"/>
              <a:gd name="connsiteY24" fmla="*/ 701749 h 786809"/>
              <a:gd name="connsiteX25" fmla="*/ 691116 w 1850127"/>
              <a:gd name="connsiteY25" fmla="*/ 786809 h 786809"/>
              <a:gd name="connsiteX0" fmla="*/ 691116 w 1850127"/>
              <a:gd name="connsiteY0" fmla="*/ 786809 h 786809"/>
              <a:gd name="connsiteX1" fmla="*/ 244549 w 1850127"/>
              <a:gd name="connsiteY1" fmla="*/ 701749 h 786809"/>
              <a:gd name="connsiteX2" fmla="*/ 159488 w 1850127"/>
              <a:gd name="connsiteY2" fmla="*/ 669851 h 786809"/>
              <a:gd name="connsiteX3" fmla="*/ 127591 w 1850127"/>
              <a:gd name="connsiteY3" fmla="*/ 659218 h 786809"/>
              <a:gd name="connsiteX4" fmla="*/ 63795 w 1850127"/>
              <a:gd name="connsiteY4" fmla="*/ 606056 h 786809"/>
              <a:gd name="connsiteX5" fmla="*/ 31898 w 1850127"/>
              <a:gd name="connsiteY5" fmla="*/ 542260 h 786809"/>
              <a:gd name="connsiteX6" fmla="*/ 10632 w 1850127"/>
              <a:gd name="connsiteY6" fmla="*/ 467832 h 786809"/>
              <a:gd name="connsiteX7" fmla="*/ 0 w 1850127"/>
              <a:gd name="connsiteY7" fmla="*/ 435935 h 786809"/>
              <a:gd name="connsiteX8" fmla="*/ 10632 w 1850127"/>
              <a:gd name="connsiteY8" fmla="*/ 297711 h 786809"/>
              <a:gd name="connsiteX9" fmla="*/ 21265 w 1850127"/>
              <a:gd name="connsiteY9" fmla="*/ 265814 h 786809"/>
              <a:gd name="connsiteX10" fmla="*/ 53163 w 1850127"/>
              <a:gd name="connsiteY10" fmla="*/ 223283 h 786809"/>
              <a:gd name="connsiteX11" fmla="*/ 159488 w 1850127"/>
              <a:gd name="connsiteY11" fmla="*/ 116958 h 786809"/>
              <a:gd name="connsiteX12" fmla="*/ 244549 w 1850127"/>
              <a:gd name="connsiteY12" fmla="*/ 74428 h 786809"/>
              <a:gd name="connsiteX13" fmla="*/ 457200 w 1850127"/>
              <a:gd name="connsiteY13" fmla="*/ 21265 h 786809"/>
              <a:gd name="connsiteX14" fmla="*/ 712381 w 1850127"/>
              <a:gd name="connsiteY14" fmla="*/ 0 h 786809"/>
              <a:gd name="connsiteX15" fmla="*/ 956930 w 1850127"/>
              <a:gd name="connsiteY15" fmla="*/ 10632 h 786809"/>
              <a:gd name="connsiteX16" fmla="*/ 1127051 w 1850127"/>
              <a:gd name="connsiteY16" fmla="*/ 31897 h 786809"/>
              <a:gd name="connsiteX17" fmla="*/ 1307804 w 1850127"/>
              <a:gd name="connsiteY17" fmla="*/ 148856 h 786809"/>
              <a:gd name="connsiteX18" fmla="*/ 1275907 w 1850127"/>
              <a:gd name="connsiteY18" fmla="*/ 265814 h 786809"/>
              <a:gd name="connsiteX19" fmla="*/ 1307804 w 1850127"/>
              <a:gd name="connsiteY19" fmla="*/ 276446 h 786809"/>
              <a:gd name="connsiteX20" fmla="*/ 1718635 w 1850127"/>
              <a:gd name="connsiteY20" fmla="*/ 293724 h 786809"/>
              <a:gd name="connsiteX21" fmla="*/ 1850065 w 1850127"/>
              <a:gd name="connsiteY21" fmla="*/ 446567 h 786809"/>
              <a:gd name="connsiteX22" fmla="*/ 1733107 w 1850127"/>
              <a:gd name="connsiteY22" fmla="*/ 659218 h 786809"/>
              <a:gd name="connsiteX23" fmla="*/ 1541721 w 1850127"/>
              <a:gd name="connsiteY23" fmla="*/ 701749 h 786809"/>
              <a:gd name="connsiteX24" fmla="*/ 691116 w 1850127"/>
              <a:gd name="connsiteY24" fmla="*/ 786809 h 786809"/>
              <a:gd name="connsiteX0" fmla="*/ 691116 w 1850127"/>
              <a:gd name="connsiteY0" fmla="*/ 786809 h 786809"/>
              <a:gd name="connsiteX1" fmla="*/ 244549 w 1850127"/>
              <a:gd name="connsiteY1" fmla="*/ 701749 h 786809"/>
              <a:gd name="connsiteX2" fmla="*/ 159488 w 1850127"/>
              <a:gd name="connsiteY2" fmla="*/ 669851 h 786809"/>
              <a:gd name="connsiteX3" fmla="*/ 127591 w 1850127"/>
              <a:gd name="connsiteY3" fmla="*/ 659218 h 786809"/>
              <a:gd name="connsiteX4" fmla="*/ 63795 w 1850127"/>
              <a:gd name="connsiteY4" fmla="*/ 606056 h 786809"/>
              <a:gd name="connsiteX5" fmla="*/ 31898 w 1850127"/>
              <a:gd name="connsiteY5" fmla="*/ 542260 h 786809"/>
              <a:gd name="connsiteX6" fmla="*/ 10632 w 1850127"/>
              <a:gd name="connsiteY6" fmla="*/ 467832 h 786809"/>
              <a:gd name="connsiteX7" fmla="*/ 0 w 1850127"/>
              <a:gd name="connsiteY7" fmla="*/ 435935 h 786809"/>
              <a:gd name="connsiteX8" fmla="*/ 10632 w 1850127"/>
              <a:gd name="connsiteY8" fmla="*/ 297711 h 786809"/>
              <a:gd name="connsiteX9" fmla="*/ 53163 w 1850127"/>
              <a:gd name="connsiteY9" fmla="*/ 223283 h 786809"/>
              <a:gd name="connsiteX10" fmla="*/ 159488 w 1850127"/>
              <a:gd name="connsiteY10" fmla="*/ 116958 h 786809"/>
              <a:gd name="connsiteX11" fmla="*/ 244549 w 1850127"/>
              <a:gd name="connsiteY11" fmla="*/ 74428 h 786809"/>
              <a:gd name="connsiteX12" fmla="*/ 457200 w 1850127"/>
              <a:gd name="connsiteY12" fmla="*/ 21265 h 786809"/>
              <a:gd name="connsiteX13" fmla="*/ 712381 w 1850127"/>
              <a:gd name="connsiteY13" fmla="*/ 0 h 786809"/>
              <a:gd name="connsiteX14" fmla="*/ 956930 w 1850127"/>
              <a:gd name="connsiteY14" fmla="*/ 10632 h 786809"/>
              <a:gd name="connsiteX15" fmla="*/ 1127051 w 1850127"/>
              <a:gd name="connsiteY15" fmla="*/ 31897 h 786809"/>
              <a:gd name="connsiteX16" fmla="*/ 1307804 w 1850127"/>
              <a:gd name="connsiteY16" fmla="*/ 148856 h 786809"/>
              <a:gd name="connsiteX17" fmla="*/ 1275907 w 1850127"/>
              <a:gd name="connsiteY17" fmla="*/ 265814 h 786809"/>
              <a:gd name="connsiteX18" fmla="*/ 1307804 w 1850127"/>
              <a:gd name="connsiteY18" fmla="*/ 276446 h 786809"/>
              <a:gd name="connsiteX19" fmla="*/ 1718635 w 1850127"/>
              <a:gd name="connsiteY19" fmla="*/ 293724 h 786809"/>
              <a:gd name="connsiteX20" fmla="*/ 1850065 w 1850127"/>
              <a:gd name="connsiteY20" fmla="*/ 446567 h 786809"/>
              <a:gd name="connsiteX21" fmla="*/ 1733107 w 1850127"/>
              <a:gd name="connsiteY21" fmla="*/ 659218 h 786809"/>
              <a:gd name="connsiteX22" fmla="*/ 1541721 w 1850127"/>
              <a:gd name="connsiteY22" fmla="*/ 701749 h 786809"/>
              <a:gd name="connsiteX23" fmla="*/ 691116 w 1850127"/>
              <a:gd name="connsiteY23" fmla="*/ 786809 h 786809"/>
              <a:gd name="connsiteX0" fmla="*/ 684577 w 1843588"/>
              <a:gd name="connsiteY0" fmla="*/ 786809 h 786809"/>
              <a:gd name="connsiteX1" fmla="*/ 238010 w 1843588"/>
              <a:gd name="connsiteY1" fmla="*/ 701749 h 786809"/>
              <a:gd name="connsiteX2" fmla="*/ 152949 w 1843588"/>
              <a:gd name="connsiteY2" fmla="*/ 669851 h 786809"/>
              <a:gd name="connsiteX3" fmla="*/ 121052 w 1843588"/>
              <a:gd name="connsiteY3" fmla="*/ 659218 h 786809"/>
              <a:gd name="connsiteX4" fmla="*/ 57256 w 1843588"/>
              <a:gd name="connsiteY4" fmla="*/ 606056 h 786809"/>
              <a:gd name="connsiteX5" fmla="*/ 25359 w 1843588"/>
              <a:gd name="connsiteY5" fmla="*/ 542260 h 786809"/>
              <a:gd name="connsiteX6" fmla="*/ 4093 w 1843588"/>
              <a:gd name="connsiteY6" fmla="*/ 467832 h 786809"/>
              <a:gd name="connsiteX7" fmla="*/ 4093 w 1843588"/>
              <a:gd name="connsiteY7" fmla="*/ 297711 h 786809"/>
              <a:gd name="connsiteX8" fmla="*/ 46624 w 1843588"/>
              <a:gd name="connsiteY8" fmla="*/ 223283 h 786809"/>
              <a:gd name="connsiteX9" fmla="*/ 152949 w 1843588"/>
              <a:gd name="connsiteY9" fmla="*/ 116958 h 786809"/>
              <a:gd name="connsiteX10" fmla="*/ 238010 w 1843588"/>
              <a:gd name="connsiteY10" fmla="*/ 74428 h 786809"/>
              <a:gd name="connsiteX11" fmla="*/ 450661 w 1843588"/>
              <a:gd name="connsiteY11" fmla="*/ 21265 h 786809"/>
              <a:gd name="connsiteX12" fmla="*/ 705842 w 1843588"/>
              <a:gd name="connsiteY12" fmla="*/ 0 h 786809"/>
              <a:gd name="connsiteX13" fmla="*/ 950391 w 1843588"/>
              <a:gd name="connsiteY13" fmla="*/ 10632 h 786809"/>
              <a:gd name="connsiteX14" fmla="*/ 1120512 w 1843588"/>
              <a:gd name="connsiteY14" fmla="*/ 31897 h 786809"/>
              <a:gd name="connsiteX15" fmla="*/ 1301265 w 1843588"/>
              <a:gd name="connsiteY15" fmla="*/ 148856 h 786809"/>
              <a:gd name="connsiteX16" fmla="*/ 1269368 w 1843588"/>
              <a:gd name="connsiteY16" fmla="*/ 265814 h 786809"/>
              <a:gd name="connsiteX17" fmla="*/ 1301265 w 1843588"/>
              <a:gd name="connsiteY17" fmla="*/ 276446 h 786809"/>
              <a:gd name="connsiteX18" fmla="*/ 1712096 w 1843588"/>
              <a:gd name="connsiteY18" fmla="*/ 293724 h 786809"/>
              <a:gd name="connsiteX19" fmla="*/ 1843526 w 1843588"/>
              <a:gd name="connsiteY19" fmla="*/ 446567 h 786809"/>
              <a:gd name="connsiteX20" fmla="*/ 1726568 w 1843588"/>
              <a:gd name="connsiteY20" fmla="*/ 659218 h 786809"/>
              <a:gd name="connsiteX21" fmla="*/ 1535182 w 1843588"/>
              <a:gd name="connsiteY21" fmla="*/ 701749 h 786809"/>
              <a:gd name="connsiteX22" fmla="*/ 684577 w 1843588"/>
              <a:gd name="connsiteY22" fmla="*/ 786809 h 786809"/>
              <a:gd name="connsiteX0" fmla="*/ 680990 w 1840001"/>
              <a:gd name="connsiteY0" fmla="*/ 786809 h 786809"/>
              <a:gd name="connsiteX1" fmla="*/ 234423 w 1840001"/>
              <a:gd name="connsiteY1" fmla="*/ 701749 h 786809"/>
              <a:gd name="connsiteX2" fmla="*/ 149362 w 1840001"/>
              <a:gd name="connsiteY2" fmla="*/ 669851 h 786809"/>
              <a:gd name="connsiteX3" fmla="*/ 117465 w 1840001"/>
              <a:gd name="connsiteY3" fmla="*/ 659218 h 786809"/>
              <a:gd name="connsiteX4" fmla="*/ 53669 w 1840001"/>
              <a:gd name="connsiteY4" fmla="*/ 606056 h 786809"/>
              <a:gd name="connsiteX5" fmla="*/ 21772 w 1840001"/>
              <a:gd name="connsiteY5" fmla="*/ 542260 h 786809"/>
              <a:gd name="connsiteX6" fmla="*/ 506 w 1840001"/>
              <a:gd name="connsiteY6" fmla="*/ 297711 h 786809"/>
              <a:gd name="connsiteX7" fmla="*/ 43037 w 1840001"/>
              <a:gd name="connsiteY7" fmla="*/ 223283 h 786809"/>
              <a:gd name="connsiteX8" fmla="*/ 149362 w 1840001"/>
              <a:gd name="connsiteY8" fmla="*/ 116958 h 786809"/>
              <a:gd name="connsiteX9" fmla="*/ 234423 w 1840001"/>
              <a:gd name="connsiteY9" fmla="*/ 74428 h 786809"/>
              <a:gd name="connsiteX10" fmla="*/ 447074 w 1840001"/>
              <a:gd name="connsiteY10" fmla="*/ 21265 h 786809"/>
              <a:gd name="connsiteX11" fmla="*/ 702255 w 1840001"/>
              <a:gd name="connsiteY11" fmla="*/ 0 h 786809"/>
              <a:gd name="connsiteX12" fmla="*/ 946804 w 1840001"/>
              <a:gd name="connsiteY12" fmla="*/ 10632 h 786809"/>
              <a:gd name="connsiteX13" fmla="*/ 1116925 w 1840001"/>
              <a:gd name="connsiteY13" fmla="*/ 31897 h 786809"/>
              <a:gd name="connsiteX14" fmla="*/ 1297678 w 1840001"/>
              <a:gd name="connsiteY14" fmla="*/ 148856 h 786809"/>
              <a:gd name="connsiteX15" fmla="*/ 1265781 w 1840001"/>
              <a:gd name="connsiteY15" fmla="*/ 265814 h 786809"/>
              <a:gd name="connsiteX16" fmla="*/ 1297678 w 1840001"/>
              <a:gd name="connsiteY16" fmla="*/ 276446 h 786809"/>
              <a:gd name="connsiteX17" fmla="*/ 1708509 w 1840001"/>
              <a:gd name="connsiteY17" fmla="*/ 293724 h 786809"/>
              <a:gd name="connsiteX18" fmla="*/ 1839939 w 1840001"/>
              <a:gd name="connsiteY18" fmla="*/ 446567 h 786809"/>
              <a:gd name="connsiteX19" fmla="*/ 1722981 w 1840001"/>
              <a:gd name="connsiteY19" fmla="*/ 659218 h 786809"/>
              <a:gd name="connsiteX20" fmla="*/ 1531595 w 1840001"/>
              <a:gd name="connsiteY20" fmla="*/ 701749 h 786809"/>
              <a:gd name="connsiteX21" fmla="*/ 680990 w 1840001"/>
              <a:gd name="connsiteY21" fmla="*/ 786809 h 786809"/>
              <a:gd name="connsiteX0" fmla="*/ 681507 w 1840518"/>
              <a:gd name="connsiteY0" fmla="*/ 786809 h 786809"/>
              <a:gd name="connsiteX1" fmla="*/ 234940 w 1840518"/>
              <a:gd name="connsiteY1" fmla="*/ 701749 h 786809"/>
              <a:gd name="connsiteX2" fmla="*/ 149879 w 1840518"/>
              <a:gd name="connsiteY2" fmla="*/ 669851 h 786809"/>
              <a:gd name="connsiteX3" fmla="*/ 117982 w 1840518"/>
              <a:gd name="connsiteY3" fmla="*/ 659218 h 786809"/>
              <a:gd name="connsiteX4" fmla="*/ 22289 w 1840518"/>
              <a:gd name="connsiteY4" fmla="*/ 542260 h 786809"/>
              <a:gd name="connsiteX5" fmla="*/ 1023 w 1840518"/>
              <a:gd name="connsiteY5" fmla="*/ 297711 h 786809"/>
              <a:gd name="connsiteX6" fmla="*/ 43554 w 1840518"/>
              <a:gd name="connsiteY6" fmla="*/ 223283 h 786809"/>
              <a:gd name="connsiteX7" fmla="*/ 149879 w 1840518"/>
              <a:gd name="connsiteY7" fmla="*/ 116958 h 786809"/>
              <a:gd name="connsiteX8" fmla="*/ 234940 w 1840518"/>
              <a:gd name="connsiteY8" fmla="*/ 74428 h 786809"/>
              <a:gd name="connsiteX9" fmla="*/ 447591 w 1840518"/>
              <a:gd name="connsiteY9" fmla="*/ 21265 h 786809"/>
              <a:gd name="connsiteX10" fmla="*/ 702772 w 1840518"/>
              <a:gd name="connsiteY10" fmla="*/ 0 h 786809"/>
              <a:gd name="connsiteX11" fmla="*/ 947321 w 1840518"/>
              <a:gd name="connsiteY11" fmla="*/ 10632 h 786809"/>
              <a:gd name="connsiteX12" fmla="*/ 1117442 w 1840518"/>
              <a:gd name="connsiteY12" fmla="*/ 31897 h 786809"/>
              <a:gd name="connsiteX13" fmla="*/ 1298195 w 1840518"/>
              <a:gd name="connsiteY13" fmla="*/ 148856 h 786809"/>
              <a:gd name="connsiteX14" fmla="*/ 1266298 w 1840518"/>
              <a:gd name="connsiteY14" fmla="*/ 265814 h 786809"/>
              <a:gd name="connsiteX15" fmla="*/ 1298195 w 1840518"/>
              <a:gd name="connsiteY15" fmla="*/ 276446 h 786809"/>
              <a:gd name="connsiteX16" fmla="*/ 1709026 w 1840518"/>
              <a:gd name="connsiteY16" fmla="*/ 293724 h 786809"/>
              <a:gd name="connsiteX17" fmla="*/ 1840456 w 1840518"/>
              <a:gd name="connsiteY17" fmla="*/ 446567 h 786809"/>
              <a:gd name="connsiteX18" fmla="*/ 1723498 w 1840518"/>
              <a:gd name="connsiteY18" fmla="*/ 659218 h 786809"/>
              <a:gd name="connsiteX19" fmla="*/ 1532112 w 1840518"/>
              <a:gd name="connsiteY19" fmla="*/ 701749 h 786809"/>
              <a:gd name="connsiteX20" fmla="*/ 681507 w 1840518"/>
              <a:gd name="connsiteY20" fmla="*/ 786809 h 786809"/>
              <a:gd name="connsiteX0" fmla="*/ 682161 w 1841172"/>
              <a:gd name="connsiteY0" fmla="*/ 786809 h 786809"/>
              <a:gd name="connsiteX1" fmla="*/ 235594 w 1841172"/>
              <a:gd name="connsiteY1" fmla="*/ 701749 h 786809"/>
              <a:gd name="connsiteX2" fmla="*/ 150533 w 1841172"/>
              <a:gd name="connsiteY2" fmla="*/ 669851 h 786809"/>
              <a:gd name="connsiteX3" fmla="*/ 22943 w 1841172"/>
              <a:gd name="connsiteY3" fmla="*/ 542260 h 786809"/>
              <a:gd name="connsiteX4" fmla="*/ 1677 w 1841172"/>
              <a:gd name="connsiteY4" fmla="*/ 297711 h 786809"/>
              <a:gd name="connsiteX5" fmla="*/ 44208 w 1841172"/>
              <a:gd name="connsiteY5" fmla="*/ 223283 h 786809"/>
              <a:gd name="connsiteX6" fmla="*/ 150533 w 1841172"/>
              <a:gd name="connsiteY6" fmla="*/ 116958 h 786809"/>
              <a:gd name="connsiteX7" fmla="*/ 235594 w 1841172"/>
              <a:gd name="connsiteY7" fmla="*/ 74428 h 786809"/>
              <a:gd name="connsiteX8" fmla="*/ 448245 w 1841172"/>
              <a:gd name="connsiteY8" fmla="*/ 21265 h 786809"/>
              <a:gd name="connsiteX9" fmla="*/ 703426 w 1841172"/>
              <a:gd name="connsiteY9" fmla="*/ 0 h 786809"/>
              <a:gd name="connsiteX10" fmla="*/ 947975 w 1841172"/>
              <a:gd name="connsiteY10" fmla="*/ 10632 h 786809"/>
              <a:gd name="connsiteX11" fmla="*/ 1118096 w 1841172"/>
              <a:gd name="connsiteY11" fmla="*/ 31897 h 786809"/>
              <a:gd name="connsiteX12" fmla="*/ 1298849 w 1841172"/>
              <a:gd name="connsiteY12" fmla="*/ 148856 h 786809"/>
              <a:gd name="connsiteX13" fmla="*/ 1266952 w 1841172"/>
              <a:gd name="connsiteY13" fmla="*/ 265814 h 786809"/>
              <a:gd name="connsiteX14" fmla="*/ 1298849 w 1841172"/>
              <a:gd name="connsiteY14" fmla="*/ 276446 h 786809"/>
              <a:gd name="connsiteX15" fmla="*/ 1709680 w 1841172"/>
              <a:gd name="connsiteY15" fmla="*/ 293724 h 786809"/>
              <a:gd name="connsiteX16" fmla="*/ 1841110 w 1841172"/>
              <a:gd name="connsiteY16" fmla="*/ 446567 h 786809"/>
              <a:gd name="connsiteX17" fmla="*/ 1724152 w 1841172"/>
              <a:gd name="connsiteY17" fmla="*/ 659218 h 786809"/>
              <a:gd name="connsiteX18" fmla="*/ 1532766 w 1841172"/>
              <a:gd name="connsiteY18" fmla="*/ 701749 h 786809"/>
              <a:gd name="connsiteX19" fmla="*/ 682161 w 1841172"/>
              <a:gd name="connsiteY19" fmla="*/ 786809 h 786809"/>
              <a:gd name="connsiteX0" fmla="*/ 682161 w 1866557"/>
              <a:gd name="connsiteY0" fmla="*/ 786809 h 786809"/>
              <a:gd name="connsiteX1" fmla="*/ 235594 w 1866557"/>
              <a:gd name="connsiteY1" fmla="*/ 701749 h 786809"/>
              <a:gd name="connsiteX2" fmla="*/ 150533 w 1866557"/>
              <a:gd name="connsiteY2" fmla="*/ 669851 h 786809"/>
              <a:gd name="connsiteX3" fmla="*/ 22943 w 1866557"/>
              <a:gd name="connsiteY3" fmla="*/ 542260 h 786809"/>
              <a:gd name="connsiteX4" fmla="*/ 1677 w 1866557"/>
              <a:gd name="connsiteY4" fmla="*/ 297711 h 786809"/>
              <a:gd name="connsiteX5" fmla="*/ 44208 w 1866557"/>
              <a:gd name="connsiteY5" fmla="*/ 223283 h 786809"/>
              <a:gd name="connsiteX6" fmla="*/ 150533 w 1866557"/>
              <a:gd name="connsiteY6" fmla="*/ 116958 h 786809"/>
              <a:gd name="connsiteX7" fmla="*/ 235594 w 1866557"/>
              <a:gd name="connsiteY7" fmla="*/ 74428 h 786809"/>
              <a:gd name="connsiteX8" fmla="*/ 448245 w 1866557"/>
              <a:gd name="connsiteY8" fmla="*/ 21265 h 786809"/>
              <a:gd name="connsiteX9" fmla="*/ 703426 w 1866557"/>
              <a:gd name="connsiteY9" fmla="*/ 0 h 786809"/>
              <a:gd name="connsiteX10" fmla="*/ 947975 w 1866557"/>
              <a:gd name="connsiteY10" fmla="*/ 10632 h 786809"/>
              <a:gd name="connsiteX11" fmla="*/ 1118096 w 1866557"/>
              <a:gd name="connsiteY11" fmla="*/ 31897 h 786809"/>
              <a:gd name="connsiteX12" fmla="*/ 1298849 w 1866557"/>
              <a:gd name="connsiteY12" fmla="*/ 148856 h 786809"/>
              <a:gd name="connsiteX13" fmla="*/ 1266952 w 1866557"/>
              <a:gd name="connsiteY13" fmla="*/ 265814 h 786809"/>
              <a:gd name="connsiteX14" fmla="*/ 1298849 w 1866557"/>
              <a:gd name="connsiteY14" fmla="*/ 276446 h 786809"/>
              <a:gd name="connsiteX15" fmla="*/ 1709680 w 1866557"/>
              <a:gd name="connsiteY15" fmla="*/ 293724 h 786809"/>
              <a:gd name="connsiteX16" fmla="*/ 1866510 w 1866557"/>
              <a:gd name="connsiteY16" fmla="*/ 427517 h 786809"/>
              <a:gd name="connsiteX17" fmla="*/ 1724152 w 1866557"/>
              <a:gd name="connsiteY17" fmla="*/ 659218 h 786809"/>
              <a:gd name="connsiteX18" fmla="*/ 1532766 w 1866557"/>
              <a:gd name="connsiteY18" fmla="*/ 701749 h 786809"/>
              <a:gd name="connsiteX19" fmla="*/ 682161 w 1866557"/>
              <a:gd name="connsiteY19" fmla="*/ 786809 h 786809"/>
              <a:gd name="connsiteX0" fmla="*/ 682161 w 1870795"/>
              <a:gd name="connsiteY0" fmla="*/ 786809 h 786809"/>
              <a:gd name="connsiteX1" fmla="*/ 235594 w 1870795"/>
              <a:gd name="connsiteY1" fmla="*/ 701749 h 786809"/>
              <a:gd name="connsiteX2" fmla="*/ 150533 w 1870795"/>
              <a:gd name="connsiteY2" fmla="*/ 669851 h 786809"/>
              <a:gd name="connsiteX3" fmla="*/ 22943 w 1870795"/>
              <a:gd name="connsiteY3" fmla="*/ 542260 h 786809"/>
              <a:gd name="connsiteX4" fmla="*/ 1677 w 1870795"/>
              <a:gd name="connsiteY4" fmla="*/ 297711 h 786809"/>
              <a:gd name="connsiteX5" fmla="*/ 44208 w 1870795"/>
              <a:gd name="connsiteY5" fmla="*/ 223283 h 786809"/>
              <a:gd name="connsiteX6" fmla="*/ 150533 w 1870795"/>
              <a:gd name="connsiteY6" fmla="*/ 116958 h 786809"/>
              <a:gd name="connsiteX7" fmla="*/ 235594 w 1870795"/>
              <a:gd name="connsiteY7" fmla="*/ 74428 h 786809"/>
              <a:gd name="connsiteX8" fmla="*/ 448245 w 1870795"/>
              <a:gd name="connsiteY8" fmla="*/ 21265 h 786809"/>
              <a:gd name="connsiteX9" fmla="*/ 703426 w 1870795"/>
              <a:gd name="connsiteY9" fmla="*/ 0 h 786809"/>
              <a:gd name="connsiteX10" fmla="*/ 947975 w 1870795"/>
              <a:gd name="connsiteY10" fmla="*/ 10632 h 786809"/>
              <a:gd name="connsiteX11" fmla="*/ 1118096 w 1870795"/>
              <a:gd name="connsiteY11" fmla="*/ 31897 h 786809"/>
              <a:gd name="connsiteX12" fmla="*/ 1298849 w 1870795"/>
              <a:gd name="connsiteY12" fmla="*/ 148856 h 786809"/>
              <a:gd name="connsiteX13" fmla="*/ 1266952 w 1870795"/>
              <a:gd name="connsiteY13" fmla="*/ 265814 h 786809"/>
              <a:gd name="connsiteX14" fmla="*/ 1298849 w 1870795"/>
              <a:gd name="connsiteY14" fmla="*/ 276446 h 786809"/>
              <a:gd name="connsiteX15" fmla="*/ 1709680 w 1870795"/>
              <a:gd name="connsiteY15" fmla="*/ 293724 h 786809"/>
              <a:gd name="connsiteX16" fmla="*/ 1866510 w 1870795"/>
              <a:gd name="connsiteY16" fmla="*/ 427517 h 786809"/>
              <a:gd name="connsiteX17" fmla="*/ 1724152 w 1870795"/>
              <a:gd name="connsiteY17" fmla="*/ 659218 h 786809"/>
              <a:gd name="connsiteX18" fmla="*/ 1532766 w 1870795"/>
              <a:gd name="connsiteY18" fmla="*/ 701749 h 786809"/>
              <a:gd name="connsiteX19" fmla="*/ 682161 w 1870795"/>
              <a:gd name="connsiteY19" fmla="*/ 786809 h 786809"/>
              <a:gd name="connsiteX0" fmla="*/ 682161 w 1870749"/>
              <a:gd name="connsiteY0" fmla="*/ 786809 h 786809"/>
              <a:gd name="connsiteX1" fmla="*/ 235594 w 1870749"/>
              <a:gd name="connsiteY1" fmla="*/ 701749 h 786809"/>
              <a:gd name="connsiteX2" fmla="*/ 150533 w 1870749"/>
              <a:gd name="connsiteY2" fmla="*/ 669851 h 786809"/>
              <a:gd name="connsiteX3" fmla="*/ 22943 w 1870749"/>
              <a:gd name="connsiteY3" fmla="*/ 542260 h 786809"/>
              <a:gd name="connsiteX4" fmla="*/ 1677 w 1870749"/>
              <a:gd name="connsiteY4" fmla="*/ 297711 h 786809"/>
              <a:gd name="connsiteX5" fmla="*/ 44208 w 1870749"/>
              <a:gd name="connsiteY5" fmla="*/ 223283 h 786809"/>
              <a:gd name="connsiteX6" fmla="*/ 150533 w 1870749"/>
              <a:gd name="connsiteY6" fmla="*/ 116958 h 786809"/>
              <a:gd name="connsiteX7" fmla="*/ 235594 w 1870749"/>
              <a:gd name="connsiteY7" fmla="*/ 74428 h 786809"/>
              <a:gd name="connsiteX8" fmla="*/ 448245 w 1870749"/>
              <a:gd name="connsiteY8" fmla="*/ 21265 h 786809"/>
              <a:gd name="connsiteX9" fmla="*/ 703426 w 1870749"/>
              <a:gd name="connsiteY9" fmla="*/ 0 h 786809"/>
              <a:gd name="connsiteX10" fmla="*/ 947975 w 1870749"/>
              <a:gd name="connsiteY10" fmla="*/ 10632 h 786809"/>
              <a:gd name="connsiteX11" fmla="*/ 1118096 w 1870749"/>
              <a:gd name="connsiteY11" fmla="*/ 31897 h 786809"/>
              <a:gd name="connsiteX12" fmla="*/ 1298849 w 1870749"/>
              <a:gd name="connsiteY12" fmla="*/ 148856 h 786809"/>
              <a:gd name="connsiteX13" fmla="*/ 1266952 w 1870749"/>
              <a:gd name="connsiteY13" fmla="*/ 265814 h 786809"/>
              <a:gd name="connsiteX14" fmla="*/ 1298849 w 1870749"/>
              <a:gd name="connsiteY14" fmla="*/ 276446 h 786809"/>
              <a:gd name="connsiteX15" fmla="*/ 1709680 w 1870749"/>
              <a:gd name="connsiteY15" fmla="*/ 293724 h 786809"/>
              <a:gd name="connsiteX16" fmla="*/ 1866510 w 1870749"/>
              <a:gd name="connsiteY16" fmla="*/ 427517 h 786809"/>
              <a:gd name="connsiteX17" fmla="*/ 1724152 w 1870749"/>
              <a:gd name="connsiteY17" fmla="*/ 659218 h 786809"/>
              <a:gd name="connsiteX18" fmla="*/ 1532766 w 1870749"/>
              <a:gd name="connsiteY18" fmla="*/ 701749 h 786809"/>
              <a:gd name="connsiteX19" fmla="*/ 682161 w 1870749"/>
              <a:gd name="connsiteY19" fmla="*/ 786809 h 786809"/>
              <a:gd name="connsiteX0" fmla="*/ 682161 w 1884506"/>
              <a:gd name="connsiteY0" fmla="*/ 786809 h 786809"/>
              <a:gd name="connsiteX1" fmla="*/ 235594 w 1884506"/>
              <a:gd name="connsiteY1" fmla="*/ 701749 h 786809"/>
              <a:gd name="connsiteX2" fmla="*/ 150533 w 1884506"/>
              <a:gd name="connsiteY2" fmla="*/ 669851 h 786809"/>
              <a:gd name="connsiteX3" fmla="*/ 22943 w 1884506"/>
              <a:gd name="connsiteY3" fmla="*/ 542260 h 786809"/>
              <a:gd name="connsiteX4" fmla="*/ 1677 w 1884506"/>
              <a:gd name="connsiteY4" fmla="*/ 297711 h 786809"/>
              <a:gd name="connsiteX5" fmla="*/ 44208 w 1884506"/>
              <a:gd name="connsiteY5" fmla="*/ 223283 h 786809"/>
              <a:gd name="connsiteX6" fmla="*/ 150533 w 1884506"/>
              <a:gd name="connsiteY6" fmla="*/ 116958 h 786809"/>
              <a:gd name="connsiteX7" fmla="*/ 235594 w 1884506"/>
              <a:gd name="connsiteY7" fmla="*/ 74428 h 786809"/>
              <a:gd name="connsiteX8" fmla="*/ 448245 w 1884506"/>
              <a:gd name="connsiteY8" fmla="*/ 21265 h 786809"/>
              <a:gd name="connsiteX9" fmla="*/ 703426 w 1884506"/>
              <a:gd name="connsiteY9" fmla="*/ 0 h 786809"/>
              <a:gd name="connsiteX10" fmla="*/ 947975 w 1884506"/>
              <a:gd name="connsiteY10" fmla="*/ 10632 h 786809"/>
              <a:gd name="connsiteX11" fmla="*/ 1118096 w 1884506"/>
              <a:gd name="connsiteY11" fmla="*/ 31897 h 786809"/>
              <a:gd name="connsiteX12" fmla="*/ 1298849 w 1884506"/>
              <a:gd name="connsiteY12" fmla="*/ 148856 h 786809"/>
              <a:gd name="connsiteX13" fmla="*/ 1266952 w 1884506"/>
              <a:gd name="connsiteY13" fmla="*/ 265814 h 786809"/>
              <a:gd name="connsiteX14" fmla="*/ 1298849 w 1884506"/>
              <a:gd name="connsiteY14" fmla="*/ 276446 h 786809"/>
              <a:gd name="connsiteX15" fmla="*/ 1866510 w 1884506"/>
              <a:gd name="connsiteY15" fmla="*/ 427517 h 786809"/>
              <a:gd name="connsiteX16" fmla="*/ 1724152 w 1884506"/>
              <a:gd name="connsiteY16" fmla="*/ 659218 h 786809"/>
              <a:gd name="connsiteX17" fmla="*/ 1532766 w 1884506"/>
              <a:gd name="connsiteY17" fmla="*/ 701749 h 786809"/>
              <a:gd name="connsiteX18" fmla="*/ 682161 w 1884506"/>
              <a:gd name="connsiteY18" fmla="*/ 786809 h 786809"/>
              <a:gd name="connsiteX0" fmla="*/ 682161 w 1843854"/>
              <a:gd name="connsiteY0" fmla="*/ 786809 h 786809"/>
              <a:gd name="connsiteX1" fmla="*/ 235594 w 1843854"/>
              <a:gd name="connsiteY1" fmla="*/ 701749 h 786809"/>
              <a:gd name="connsiteX2" fmla="*/ 150533 w 1843854"/>
              <a:gd name="connsiteY2" fmla="*/ 669851 h 786809"/>
              <a:gd name="connsiteX3" fmla="*/ 22943 w 1843854"/>
              <a:gd name="connsiteY3" fmla="*/ 542260 h 786809"/>
              <a:gd name="connsiteX4" fmla="*/ 1677 w 1843854"/>
              <a:gd name="connsiteY4" fmla="*/ 297711 h 786809"/>
              <a:gd name="connsiteX5" fmla="*/ 44208 w 1843854"/>
              <a:gd name="connsiteY5" fmla="*/ 223283 h 786809"/>
              <a:gd name="connsiteX6" fmla="*/ 150533 w 1843854"/>
              <a:gd name="connsiteY6" fmla="*/ 116958 h 786809"/>
              <a:gd name="connsiteX7" fmla="*/ 235594 w 1843854"/>
              <a:gd name="connsiteY7" fmla="*/ 74428 h 786809"/>
              <a:gd name="connsiteX8" fmla="*/ 448245 w 1843854"/>
              <a:gd name="connsiteY8" fmla="*/ 21265 h 786809"/>
              <a:gd name="connsiteX9" fmla="*/ 703426 w 1843854"/>
              <a:gd name="connsiteY9" fmla="*/ 0 h 786809"/>
              <a:gd name="connsiteX10" fmla="*/ 947975 w 1843854"/>
              <a:gd name="connsiteY10" fmla="*/ 10632 h 786809"/>
              <a:gd name="connsiteX11" fmla="*/ 1118096 w 1843854"/>
              <a:gd name="connsiteY11" fmla="*/ 31897 h 786809"/>
              <a:gd name="connsiteX12" fmla="*/ 1298849 w 1843854"/>
              <a:gd name="connsiteY12" fmla="*/ 148856 h 786809"/>
              <a:gd name="connsiteX13" fmla="*/ 1266952 w 1843854"/>
              <a:gd name="connsiteY13" fmla="*/ 265814 h 786809"/>
              <a:gd name="connsiteX14" fmla="*/ 1298849 w 1843854"/>
              <a:gd name="connsiteY14" fmla="*/ 276446 h 786809"/>
              <a:gd name="connsiteX15" fmla="*/ 1822060 w 1843854"/>
              <a:gd name="connsiteY15" fmla="*/ 300517 h 786809"/>
              <a:gd name="connsiteX16" fmla="*/ 1724152 w 1843854"/>
              <a:gd name="connsiteY16" fmla="*/ 659218 h 786809"/>
              <a:gd name="connsiteX17" fmla="*/ 1532766 w 1843854"/>
              <a:gd name="connsiteY17" fmla="*/ 701749 h 786809"/>
              <a:gd name="connsiteX18" fmla="*/ 682161 w 1843854"/>
              <a:gd name="connsiteY18" fmla="*/ 786809 h 786809"/>
              <a:gd name="connsiteX0" fmla="*/ 682161 w 1828667"/>
              <a:gd name="connsiteY0" fmla="*/ 786809 h 786809"/>
              <a:gd name="connsiteX1" fmla="*/ 235594 w 1828667"/>
              <a:gd name="connsiteY1" fmla="*/ 701749 h 786809"/>
              <a:gd name="connsiteX2" fmla="*/ 150533 w 1828667"/>
              <a:gd name="connsiteY2" fmla="*/ 669851 h 786809"/>
              <a:gd name="connsiteX3" fmla="*/ 22943 w 1828667"/>
              <a:gd name="connsiteY3" fmla="*/ 542260 h 786809"/>
              <a:gd name="connsiteX4" fmla="*/ 1677 w 1828667"/>
              <a:gd name="connsiteY4" fmla="*/ 297711 h 786809"/>
              <a:gd name="connsiteX5" fmla="*/ 44208 w 1828667"/>
              <a:gd name="connsiteY5" fmla="*/ 223283 h 786809"/>
              <a:gd name="connsiteX6" fmla="*/ 150533 w 1828667"/>
              <a:gd name="connsiteY6" fmla="*/ 116958 h 786809"/>
              <a:gd name="connsiteX7" fmla="*/ 235594 w 1828667"/>
              <a:gd name="connsiteY7" fmla="*/ 74428 h 786809"/>
              <a:gd name="connsiteX8" fmla="*/ 448245 w 1828667"/>
              <a:gd name="connsiteY8" fmla="*/ 21265 h 786809"/>
              <a:gd name="connsiteX9" fmla="*/ 703426 w 1828667"/>
              <a:gd name="connsiteY9" fmla="*/ 0 h 786809"/>
              <a:gd name="connsiteX10" fmla="*/ 947975 w 1828667"/>
              <a:gd name="connsiteY10" fmla="*/ 10632 h 786809"/>
              <a:gd name="connsiteX11" fmla="*/ 1118096 w 1828667"/>
              <a:gd name="connsiteY11" fmla="*/ 31897 h 786809"/>
              <a:gd name="connsiteX12" fmla="*/ 1298849 w 1828667"/>
              <a:gd name="connsiteY12" fmla="*/ 148856 h 786809"/>
              <a:gd name="connsiteX13" fmla="*/ 1266952 w 1828667"/>
              <a:gd name="connsiteY13" fmla="*/ 265814 h 786809"/>
              <a:gd name="connsiteX14" fmla="*/ 1298849 w 1828667"/>
              <a:gd name="connsiteY14" fmla="*/ 276446 h 786809"/>
              <a:gd name="connsiteX15" fmla="*/ 1822060 w 1828667"/>
              <a:gd name="connsiteY15" fmla="*/ 300517 h 786809"/>
              <a:gd name="connsiteX16" fmla="*/ 1532766 w 1828667"/>
              <a:gd name="connsiteY16" fmla="*/ 701749 h 786809"/>
              <a:gd name="connsiteX17" fmla="*/ 682161 w 1828667"/>
              <a:gd name="connsiteY17" fmla="*/ 786809 h 786809"/>
              <a:gd name="connsiteX0" fmla="*/ 682161 w 1825073"/>
              <a:gd name="connsiteY0" fmla="*/ 786809 h 786809"/>
              <a:gd name="connsiteX1" fmla="*/ 235594 w 1825073"/>
              <a:gd name="connsiteY1" fmla="*/ 701749 h 786809"/>
              <a:gd name="connsiteX2" fmla="*/ 150533 w 1825073"/>
              <a:gd name="connsiteY2" fmla="*/ 669851 h 786809"/>
              <a:gd name="connsiteX3" fmla="*/ 22943 w 1825073"/>
              <a:gd name="connsiteY3" fmla="*/ 542260 h 786809"/>
              <a:gd name="connsiteX4" fmla="*/ 1677 w 1825073"/>
              <a:gd name="connsiteY4" fmla="*/ 297711 h 786809"/>
              <a:gd name="connsiteX5" fmla="*/ 44208 w 1825073"/>
              <a:gd name="connsiteY5" fmla="*/ 223283 h 786809"/>
              <a:gd name="connsiteX6" fmla="*/ 150533 w 1825073"/>
              <a:gd name="connsiteY6" fmla="*/ 116958 h 786809"/>
              <a:gd name="connsiteX7" fmla="*/ 235594 w 1825073"/>
              <a:gd name="connsiteY7" fmla="*/ 74428 h 786809"/>
              <a:gd name="connsiteX8" fmla="*/ 448245 w 1825073"/>
              <a:gd name="connsiteY8" fmla="*/ 21265 h 786809"/>
              <a:gd name="connsiteX9" fmla="*/ 703426 w 1825073"/>
              <a:gd name="connsiteY9" fmla="*/ 0 h 786809"/>
              <a:gd name="connsiteX10" fmla="*/ 947975 w 1825073"/>
              <a:gd name="connsiteY10" fmla="*/ 10632 h 786809"/>
              <a:gd name="connsiteX11" fmla="*/ 1118096 w 1825073"/>
              <a:gd name="connsiteY11" fmla="*/ 31897 h 786809"/>
              <a:gd name="connsiteX12" fmla="*/ 1298849 w 1825073"/>
              <a:gd name="connsiteY12" fmla="*/ 148856 h 786809"/>
              <a:gd name="connsiteX13" fmla="*/ 1266952 w 1825073"/>
              <a:gd name="connsiteY13" fmla="*/ 265814 h 786809"/>
              <a:gd name="connsiteX14" fmla="*/ 1387749 w 1825073"/>
              <a:gd name="connsiteY14" fmla="*/ 352646 h 786809"/>
              <a:gd name="connsiteX15" fmla="*/ 1822060 w 1825073"/>
              <a:gd name="connsiteY15" fmla="*/ 300517 h 786809"/>
              <a:gd name="connsiteX16" fmla="*/ 1532766 w 1825073"/>
              <a:gd name="connsiteY16" fmla="*/ 701749 h 786809"/>
              <a:gd name="connsiteX17" fmla="*/ 682161 w 1825073"/>
              <a:gd name="connsiteY17" fmla="*/ 786809 h 786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25073" h="786809">
                <a:moveTo>
                  <a:pt x="682161" y="786809"/>
                </a:moveTo>
                <a:cubicBezTo>
                  <a:pt x="465966" y="786809"/>
                  <a:pt x="324198" y="721242"/>
                  <a:pt x="235594" y="701749"/>
                </a:cubicBezTo>
                <a:cubicBezTo>
                  <a:pt x="146990" y="682256"/>
                  <a:pt x="185975" y="696433"/>
                  <a:pt x="150533" y="669851"/>
                </a:cubicBezTo>
                <a:cubicBezTo>
                  <a:pt x="115091" y="643269"/>
                  <a:pt x="47752" y="604283"/>
                  <a:pt x="22943" y="542260"/>
                </a:cubicBezTo>
                <a:cubicBezTo>
                  <a:pt x="-1866" y="480237"/>
                  <a:pt x="-1867" y="350874"/>
                  <a:pt x="1677" y="297711"/>
                </a:cubicBezTo>
                <a:cubicBezTo>
                  <a:pt x="5221" y="244548"/>
                  <a:pt x="19399" y="253408"/>
                  <a:pt x="44208" y="223283"/>
                </a:cubicBezTo>
                <a:cubicBezTo>
                  <a:pt x="69017" y="193158"/>
                  <a:pt x="76379" y="154035"/>
                  <a:pt x="150533" y="116958"/>
                </a:cubicBezTo>
                <a:cubicBezTo>
                  <a:pt x="178887" y="102781"/>
                  <a:pt x="204509" y="80645"/>
                  <a:pt x="235594" y="74428"/>
                </a:cubicBezTo>
                <a:lnTo>
                  <a:pt x="448245" y="21265"/>
                </a:lnTo>
                <a:cubicBezTo>
                  <a:pt x="582421" y="2096"/>
                  <a:pt x="497655" y="12104"/>
                  <a:pt x="703426" y="0"/>
                </a:cubicBezTo>
                <a:lnTo>
                  <a:pt x="947975" y="10632"/>
                </a:lnTo>
                <a:cubicBezTo>
                  <a:pt x="1004074" y="14138"/>
                  <a:pt x="1062264" y="24453"/>
                  <a:pt x="1118096" y="31897"/>
                </a:cubicBezTo>
                <a:lnTo>
                  <a:pt x="1298849" y="148856"/>
                </a:lnTo>
                <a:cubicBezTo>
                  <a:pt x="1302393" y="191386"/>
                  <a:pt x="1252135" y="231849"/>
                  <a:pt x="1266952" y="265814"/>
                </a:cubicBezTo>
                <a:cubicBezTo>
                  <a:pt x="1281769" y="299779"/>
                  <a:pt x="1295231" y="346862"/>
                  <a:pt x="1387749" y="352646"/>
                </a:cubicBezTo>
                <a:cubicBezTo>
                  <a:pt x="1480267" y="358430"/>
                  <a:pt x="1797891" y="242333"/>
                  <a:pt x="1822060" y="300517"/>
                </a:cubicBezTo>
                <a:cubicBezTo>
                  <a:pt x="1846229" y="358701"/>
                  <a:pt x="1722749" y="620700"/>
                  <a:pt x="1532766" y="701749"/>
                </a:cubicBezTo>
                <a:cubicBezTo>
                  <a:pt x="1342783" y="782798"/>
                  <a:pt x="898356" y="786809"/>
                  <a:pt x="682161" y="786809"/>
                </a:cubicBezTo>
                <a:close/>
              </a:path>
            </a:pathLst>
          </a:custGeom>
          <a:blipFill>
            <a:blip r:embed="rId7"/>
            <a:tile tx="0" ty="0" sx="100000" sy="100000" flip="none" algn="tl"/>
          </a:blipFill>
          <a:ln w="31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b="1" dirty="0">
                <a:solidFill>
                  <a:srgbClr val="C00000"/>
                </a:solidFill>
                <a:latin typeface="HGP創英角ﾎﾟｯﾌﾟ体" pitchFamily="50" charset="-128"/>
                <a:ea typeface="HGP創英角ﾎﾟｯﾌﾟ体" pitchFamily="50" charset="-128"/>
              </a:rPr>
              <a:t>インスタグラム</a:t>
            </a:r>
            <a:endParaRPr lang="en-US" altLang="ja-JP" sz="1400" b="1" dirty="0">
              <a:solidFill>
                <a:srgbClr val="C00000"/>
              </a:solidFill>
              <a:latin typeface="HGP創英角ﾎﾟｯﾌﾟ体" pitchFamily="50" charset="-128"/>
              <a:ea typeface="HGP創英角ﾎﾟｯﾌﾟ体" pitchFamily="50" charset="-128"/>
            </a:endParaRPr>
          </a:p>
          <a:p>
            <a:r>
              <a:rPr lang="ja-JP" altLang="en-US" sz="1400" b="1" dirty="0">
                <a:solidFill>
                  <a:srgbClr val="C00000"/>
                </a:solidFill>
                <a:latin typeface="HGP創英角ﾎﾟｯﾌﾟ体" pitchFamily="50" charset="-128"/>
                <a:ea typeface="HGP創英角ﾎﾟｯﾌﾟ体" pitchFamily="50" charset="-128"/>
              </a:rPr>
              <a:t>　　　随時更新中</a:t>
            </a:r>
            <a:r>
              <a:rPr lang="en-US" altLang="ja-JP" sz="1400" b="1" dirty="0">
                <a:solidFill>
                  <a:srgbClr val="C00000"/>
                </a:solidFill>
                <a:latin typeface="HGP創英角ﾎﾟｯﾌﾟ体" pitchFamily="50" charset="-128"/>
                <a:ea typeface="HGP創英角ﾎﾟｯﾌﾟ体" pitchFamily="50" charset="-128"/>
              </a:rPr>
              <a:t>‼</a:t>
            </a:r>
          </a:p>
        </p:txBody>
      </p:sp>
      <p:sp>
        <p:nvSpPr>
          <p:cNvPr id="21" name="正方形/長方形 20">
            <a:extLst>
              <a:ext uri="{FF2B5EF4-FFF2-40B4-BE49-F238E27FC236}">
                <a16:creationId xmlns:a16="http://schemas.microsoft.com/office/drawing/2014/main" id="{D4D2D6EF-F573-7EB2-5BA5-253C9356F855}"/>
              </a:ext>
            </a:extLst>
          </p:cNvPr>
          <p:cNvSpPr/>
          <p:nvPr/>
        </p:nvSpPr>
        <p:spPr>
          <a:xfrm>
            <a:off x="2169440" y="9302458"/>
            <a:ext cx="5307140" cy="935316"/>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en-US" altLang="ja-JP" sz="1600" dirty="0">
              <a:solidFill>
                <a:schemeClr val="bg1"/>
              </a:solidFill>
            </a:endParaRPr>
          </a:p>
          <a:p>
            <a:pPr algn="ctr"/>
            <a:endParaRPr kumimoji="1" lang="en-US" altLang="ja-JP" sz="1600" dirty="0">
              <a:solidFill>
                <a:schemeClr val="bg1"/>
              </a:solidFill>
            </a:endParaRPr>
          </a:p>
          <a:p>
            <a:pPr algn="ctr"/>
            <a:endParaRPr kumimoji="1" lang="en-US" altLang="ja-JP" sz="1600" dirty="0">
              <a:solidFill>
                <a:schemeClr val="bg1"/>
              </a:solidFill>
            </a:endParaRPr>
          </a:p>
          <a:p>
            <a:pPr algn="ctr"/>
            <a:r>
              <a:rPr kumimoji="1" lang="ja-JP" altLang="en-US" sz="1600" dirty="0">
                <a:solidFill>
                  <a:schemeClr val="bg1"/>
                </a:solidFill>
              </a:rPr>
              <a:t>社会福祉法人　央福祉会　ウェルネスあびこ</a:t>
            </a:r>
            <a:endParaRPr lang="en-US" altLang="ja-JP" sz="1600" dirty="0">
              <a:solidFill>
                <a:schemeClr val="bg1"/>
              </a:solidFill>
            </a:endParaRPr>
          </a:p>
          <a:p>
            <a:pPr algn="ctr"/>
            <a:endParaRPr kumimoji="1" lang="en-US" altLang="ja-JP" sz="800" dirty="0">
              <a:solidFill>
                <a:schemeClr val="bg1"/>
              </a:solidFill>
            </a:endParaRPr>
          </a:p>
          <a:p>
            <a:pPr algn="ctr"/>
            <a:r>
              <a:rPr lang="ja-JP" altLang="en-US" sz="1100" dirty="0">
                <a:solidFill>
                  <a:schemeClr val="bg1"/>
                </a:solidFill>
              </a:rPr>
              <a:t>所在地</a:t>
            </a:r>
            <a:r>
              <a:rPr lang="ja-JP" altLang="en-US" sz="1200" dirty="0">
                <a:solidFill>
                  <a:schemeClr val="bg1"/>
                </a:solidFill>
              </a:rPr>
              <a:t>：大阪市住吉区我孫子西１丁目２－１５</a:t>
            </a:r>
            <a:r>
              <a:rPr lang="ja-JP" altLang="en-US" sz="1050" dirty="0">
                <a:solidFill>
                  <a:schemeClr val="bg1"/>
                </a:solidFill>
              </a:rPr>
              <a:t>（南住吉大空小学校の向かい</a:t>
            </a:r>
            <a:r>
              <a:rPr lang="ja-JP" altLang="en-US" sz="1200" dirty="0">
                <a:solidFill>
                  <a:schemeClr val="bg1"/>
                </a:solidFill>
              </a:rPr>
              <a:t>）</a:t>
            </a:r>
            <a:endParaRPr lang="en-US" altLang="ja-JP" sz="1200" dirty="0">
              <a:solidFill>
                <a:schemeClr val="bg1"/>
              </a:solidFill>
            </a:endParaRPr>
          </a:p>
          <a:p>
            <a:r>
              <a:rPr lang="ja-JP" altLang="en-US" sz="1200" dirty="0">
                <a:solidFill>
                  <a:schemeClr val="bg1"/>
                </a:solidFill>
              </a:rPr>
              <a:t>　連絡先：☎０６－６６０８－３０００　　（日曜・年末年始はお休み）</a:t>
            </a:r>
            <a:endParaRPr lang="en-US" altLang="ja-JP" sz="1200" dirty="0">
              <a:solidFill>
                <a:schemeClr val="bg1"/>
              </a:solidFill>
            </a:endParaRPr>
          </a:p>
          <a:p>
            <a:pPr algn="ctr"/>
            <a:endParaRPr lang="en-US" altLang="ja-JP" sz="1100" dirty="0">
              <a:solidFill>
                <a:schemeClr val="bg1"/>
              </a:solidFill>
            </a:endParaRPr>
          </a:p>
          <a:p>
            <a:pPr algn="ctr"/>
            <a:endParaRPr kumimoji="1" lang="ja-JP" altLang="en-US" sz="1800" dirty="0">
              <a:solidFill>
                <a:schemeClr val="bg1"/>
              </a:solidFill>
            </a:endParaRPr>
          </a:p>
        </p:txBody>
      </p:sp>
      <p:sp>
        <p:nvSpPr>
          <p:cNvPr id="22" name="Rectangle 1">
            <a:extLst>
              <a:ext uri="{FF2B5EF4-FFF2-40B4-BE49-F238E27FC236}">
                <a16:creationId xmlns:a16="http://schemas.microsoft.com/office/drawing/2014/main" id="{57624128-9674-11FF-FDA3-EC136CB459F0}"/>
              </a:ext>
            </a:extLst>
          </p:cNvPr>
          <p:cNvSpPr>
            <a:spLocks noChangeArrowheads="1"/>
          </p:cNvSpPr>
          <p:nvPr/>
        </p:nvSpPr>
        <p:spPr bwMode="auto">
          <a:xfrm>
            <a:off x="0" y="-6050"/>
            <a:ext cx="65" cy="469299"/>
          </a:xfrm>
          <a:prstGeom prst="rect">
            <a:avLst/>
          </a:prstGeom>
          <a:solidFill>
            <a:srgbClr val="FFF6D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19044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5" name="正方形/長方形 4">
            <a:extLst>
              <a:ext uri="{FF2B5EF4-FFF2-40B4-BE49-F238E27FC236}">
                <a16:creationId xmlns:a16="http://schemas.microsoft.com/office/drawing/2014/main" id="{76B05C21-5EA1-81CC-9D43-252B2EA63D6B}"/>
              </a:ext>
            </a:extLst>
          </p:cNvPr>
          <p:cNvSpPr/>
          <p:nvPr/>
        </p:nvSpPr>
        <p:spPr>
          <a:xfrm>
            <a:off x="3380497" y="381327"/>
            <a:ext cx="2583996" cy="5059429"/>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vert="eaVert" rtlCol="0" anchor="t"/>
          <a:lstStyle/>
          <a:p>
            <a:r>
              <a:rPr kumimoji="1" lang="ja-JP" altLang="en-US" sz="1300" dirty="0">
                <a:solidFill>
                  <a:srgbClr val="222222"/>
                </a:solidFill>
                <a:latin typeface="BIZ UDPゴシック" panose="020B0400000000000000" pitchFamily="50" charset="-128"/>
                <a:ea typeface="BIZ UDPゴシック" panose="020B0400000000000000" pitchFamily="50" charset="-128"/>
              </a:rPr>
              <a:t>　</a:t>
            </a:r>
            <a:r>
              <a:rPr kumimoji="1" lang="ja-JP" altLang="en-US" sz="1280" dirty="0">
                <a:solidFill>
                  <a:schemeClr val="tx1">
                    <a:lumMod val="95000"/>
                    <a:lumOff val="5000"/>
                  </a:schemeClr>
                </a:solidFill>
                <a:latin typeface="BIZ UDPゴシック" panose="020B0400000000000000" pitchFamily="50" charset="-128"/>
                <a:ea typeface="BIZ UDPゴシック" panose="020B0400000000000000" pitchFamily="50" charset="-128"/>
              </a:rPr>
              <a:t>令和７年１月</a:t>
            </a:r>
            <a:r>
              <a:rPr kumimoji="1" lang="en-US" altLang="ja-JP" sz="1280" dirty="0">
                <a:solidFill>
                  <a:schemeClr val="tx1">
                    <a:lumMod val="95000"/>
                    <a:lumOff val="5000"/>
                  </a:schemeClr>
                </a:solidFill>
                <a:latin typeface="BIZ UDPゴシック" panose="020B0400000000000000" pitchFamily="50" charset="-128"/>
                <a:ea typeface="BIZ UDPゴシック" panose="020B0400000000000000" pitchFamily="50" charset="-128"/>
              </a:rPr>
              <a:t>25</a:t>
            </a:r>
            <a:r>
              <a:rPr kumimoji="1" lang="ja-JP" altLang="en-US" sz="1280" dirty="0">
                <a:solidFill>
                  <a:schemeClr val="tx1">
                    <a:lumMod val="95000"/>
                    <a:lumOff val="5000"/>
                  </a:schemeClr>
                </a:solidFill>
                <a:latin typeface="BIZ UDPゴシック" panose="020B0400000000000000" pitchFamily="50" charset="-128"/>
                <a:ea typeface="BIZ UDPゴシック" panose="020B0400000000000000" pitchFamily="50" charset="-128"/>
              </a:rPr>
              <a:t>日（土）　　法人の懇親会を開催致しました。コロナ禍もあり、約</a:t>
            </a:r>
            <a:r>
              <a:rPr kumimoji="1" lang="en-US" altLang="ja-JP" sz="1280" dirty="0">
                <a:solidFill>
                  <a:schemeClr val="tx1">
                    <a:lumMod val="95000"/>
                    <a:lumOff val="5000"/>
                  </a:schemeClr>
                </a:solidFill>
                <a:latin typeface="BIZ UDPゴシック" panose="020B0400000000000000" pitchFamily="50" charset="-128"/>
                <a:ea typeface="BIZ UDPゴシック" panose="020B0400000000000000" pitchFamily="50" charset="-128"/>
              </a:rPr>
              <a:t>5</a:t>
            </a:r>
            <a:r>
              <a:rPr kumimoji="1" lang="ja-JP" altLang="en-US" sz="1280" dirty="0">
                <a:solidFill>
                  <a:schemeClr val="tx1">
                    <a:lumMod val="95000"/>
                    <a:lumOff val="5000"/>
                  </a:schemeClr>
                </a:solidFill>
                <a:latin typeface="BIZ UDPゴシック" panose="020B0400000000000000" pitchFamily="50" charset="-128"/>
                <a:ea typeface="BIZ UDPゴシック" panose="020B0400000000000000" pitchFamily="50" charset="-128"/>
              </a:rPr>
              <a:t>年ぶりの開催となりました。以前は、施設内で懇親会を行っていましたが、自転車での飲酒運転禁止の問題などもあり、今回は、</a:t>
            </a:r>
            <a:endParaRPr kumimoji="1" lang="en-US" altLang="ja-JP" sz="1280" dirty="0">
              <a:solidFill>
                <a:schemeClr val="tx1">
                  <a:lumMod val="95000"/>
                  <a:lumOff val="5000"/>
                </a:schemeClr>
              </a:solidFill>
              <a:latin typeface="BIZ UDPゴシック" panose="020B0400000000000000" pitchFamily="50" charset="-128"/>
              <a:ea typeface="BIZ UDPゴシック" panose="020B0400000000000000" pitchFamily="50" charset="-128"/>
            </a:endParaRPr>
          </a:p>
          <a:p>
            <a:r>
              <a:rPr kumimoji="1" lang="ja-JP" altLang="en-US" sz="1280" dirty="0">
                <a:solidFill>
                  <a:schemeClr val="tx1">
                    <a:lumMod val="95000"/>
                    <a:lumOff val="5000"/>
                  </a:schemeClr>
                </a:solidFill>
                <a:latin typeface="BIZ UDPゴシック" panose="020B0400000000000000" pitchFamily="50" charset="-128"/>
                <a:ea typeface="BIZ UDPゴシック" panose="020B0400000000000000" pitchFamily="50" charset="-128"/>
              </a:rPr>
              <a:t>天王寺のバリタワーホテル　バトゥール大阪での開催で、</a:t>
            </a:r>
            <a:r>
              <a:rPr kumimoji="1" lang="en-US" altLang="ja-JP" sz="1280" dirty="0">
                <a:solidFill>
                  <a:schemeClr val="tx1">
                    <a:lumMod val="95000"/>
                    <a:lumOff val="5000"/>
                  </a:schemeClr>
                </a:solidFill>
                <a:latin typeface="BIZ UDPゴシック" panose="020B0400000000000000" pitchFamily="50" charset="-128"/>
                <a:ea typeface="BIZ UDPゴシック" panose="020B0400000000000000" pitchFamily="50" charset="-128"/>
              </a:rPr>
              <a:t>60</a:t>
            </a:r>
            <a:r>
              <a:rPr kumimoji="1" lang="ja-JP" altLang="en-US" sz="1280" dirty="0">
                <a:solidFill>
                  <a:schemeClr val="tx1">
                    <a:lumMod val="95000"/>
                    <a:lumOff val="5000"/>
                  </a:schemeClr>
                </a:solidFill>
                <a:latin typeface="BIZ UDPゴシック" panose="020B0400000000000000" pitchFamily="50" charset="-128"/>
                <a:ea typeface="BIZ UDPゴシック" panose="020B0400000000000000" pitchFamily="50" charset="-128"/>
              </a:rPr>
              <a:t>名以上の職員と職員の子どもが参加しました。コロナ禍に入職された職員は初めての経験で、他の部署との交流や一緒に食事をすることなどの機会がなかったので、よい機会になったのではないかと思います。コロナ禍で、マスク姿が当たり前となっていた為、マスクを外した</a:t>
            </a:r>
            <a:r>
              <a:rPr lang="ja-JP" altLang="en-US" sz="1280" dirty="0">
                <a:solidFill>
                  <a:schemeClr val="tx1">
                    <a:lumMod val="95000"/>
                    <a:lumOff val="5000"/>
                  </a:schemeClr>
                </a:solidFill>
                <a:latin typeface="BIZ UDPゴシック" panose="020B0400000000000000" pitchFamily="50" charset="-128"/>
                <a:ea typeface="BIZ UDPゴシック" panose="020B0400000000000000" pitchFamily="50" charset="-128"/>
              </a:rPr>
              <a:t>顔を見たことがない職員同士もいたので、</a:t>
            </a:r>
            <a:r>
              <a:rPr kumimoji="1" lang="ja-JP" altLang="en-US" sz="1280" dirty="0">
                <a:solidFill>
                  <a:schemeClr val="tx1">
                    <a:lumMod val="95000"/>
                    <a:lumOff val="5000"/>
                  </a:schemeClr>
                </a:solidFill>
                <a:latin typeface="BIZ UDPゴシック" panose="020B0400000000000000" pitchFamily="50" charset="-128"/>
                <a:ea typeface="BIZ UDPゴシック" panose="020B0400000000000000" pitchFamily="50" charset="-128"/>
              </a:rPr>
              <a:t>新鮮な気持ちになりました（笑）　</a:t>
            </a:r>
            <a:endParaRPr kumimoji="1" lang="en-US" altLang="ja-JP" sz="1280" dirty="0">
              <a:solidFill>
                <a:schemeClr val="tx1">
                  <a:lumMod val="95000"/>
                  <a:lumOff val="5000"/>
                </a:schemeClr>
              </a:solidFill>
              <a:latin typeface="BIZ UDPゴシック" panose="020B0400000000000000" pitchFamily="50" charset="-128"/>
              <a:ea typeface="BIZ UDPゴシック" panose="020B0400000000000000" pitchFamily="50" charset="-128"/>
            </a:endParaRPr>
          </a:p>
          <a:p>
            <a:r>
              <a:rPr lang="ja-JP" altLang="en-US" sz="1280" dirty="0">
                <a:solidFill>
                  <a:schemeClr val="tx1">
                    <a:lumMod val="95000"/>
                    <a:lumOff val="5000"/>
                  </a:schemeClr>
                </a:solidFill>
                <a:latin typeface="BIZ UDPゴシック" panose="020B0400000000000000" pitchFamily="50" charset="-128"/>
                <a:ea typeface="BIZ UDPゴシック" panose="020B0400000000000000" pitchFamily="50" charset="-128"/>
              </a:rPr>
              <a:t>　ビュッフェでの美味しいお食事と飲み物で会話も弾み、あっという間の</a:t>
            </a:r>
            <a:r>
              <a:rPr lang="en-US" altLang="ja-JP" sz="1280" dirty="0">
                <a:solidFill>
                  <a:schemeClr val="tx1">
                    <a:lumMod val="95000"/>
                    <a:lumOff val="5000"/>
                  </a:schemeClr>
                </a:solidFill>
                <a:latin typeface="BIZ UDPゴシック" panose="020B0400000000000000" pitchFamily="50" charset="-128"/>
                <a:ea typeface="BIZ UDPゴシック" panose="020B0400000000000000" pitchFamily="50" charset="-128"/>
              </a:rPr>
              <a:t>3</a:t>
            </a:r>
            <a:r>
              <a:rPr lang="ja-JP" altLang="en-US" sz="1280" dirty="0">
                <a:solidFill>
                  <a:schemeClr val="tx1">
                    <a:lumMod val="95000"/>
                    <a:lumOff val="5000"/>
                  </a:schemeClr>
                </a:solidFill>
                <a:latin typeface="BIZ UDPゴシック" panose="020B0400000000000000" pitchFamily="50" charset="-128"/>
                <a:ea typeface="BIZ UDPゴシック" panose="020B0400000000000000" pitchFamily="50" charset="-128"/>
              </a:rPr>
              <a:t>時間で、最後にサプライズ抽選会もあり、大盛況でした。</a:t>
            </a:r>
            <a:endParaRPr lang="en-US" altLang="ja-JP" sz="1280" dirty="0">
              <a:solidFill>
                <a:schemeClr val="tx1">
                  <a:lumMod val="95000"/>
                  <a:lumOff val="5000"/>
                </a:schemeClr>
              </a:solidFill>
              <a:latin typeface="BIZ UDPゴシック" panose="020B0400000000000000" pitchFamily="50" charset="-128"/>
              <a:ea typeface="BIZ UDPゴシック" panose="020B0400000000000000" pitchFamily="50" charset="-128"/>
            </a:endParaRPr>
          </a:p>
          <a:p>
            <a:r>
              <a:rPr lang="ja-JP" altLang="en-US" sz="1280" dirty="0">
                <a:solidFill>
                  <a:schemeClr val="tx1">
                    <a:lumMod val="95000"/>
                    <a:lumOff val="5000"/>
                  </a:schemeClr>
                </a:solidFill>
                <a:latin typeface="BIZ UDPゴシック" panose="020B0400000000000000" pitchFamily="50" charset="-128"/>
                <a:ea typeface="BIZ UDPゴシック" panose="020B0400000000000000" pitchFamily="50" charset="-128"/>
              </a:rPr>
              <a:t>　今後も定期的に開催し、法人内の連携を図れたらと思います</a:t>
            </a:r>
            <a:r>
              <a:rPr lang="ja-JP" altLang="en-US" sz="1300" dirty="0">
                <a:solidFill>
                  <a:schemeClr val="tx1">
                    <a:lumMod val="95000"/>
                    <a:lumOff val="5000"/>
                  </a:schemeClr>
                </a:solidFill>
                <a:latin typeface="BIZ UDPゴシック" panose="020B0400000000000000" pitchFamily="50" charset="-128"/>
                <a:ea typeface="BIZ UDPゴシック" panose="020B0400000000000000" pitchFamily="50" charset="-128"/>
              </a:rPr>
              <a:t>。</a:t>
            </a:r>
            <a:endParaRPr kumimoji="1" lang="ja-JP" altLang="en-US" sz="1300" dirty="0">
              <a:solidFill>
                <a:schemeClr val="tx1">
                  <a:lumMod val="95000"/>
                  <a:lumOff val="5000"/>
                </a:schemeClr>
              </a:solidFill>
              <a:ea typeface="BIZ UDPゴシック" panose="020B0400000000000000" pitchFamily="50" charset="-128"/>
            </a:endParaRPr>
          </a:p>
        </p:txBody>
      </p:sp>
      <p:pic>
        <p:nvPicPr>
          <p:cNvPr id="24" name="図 23">
            <a:extLst>
              <a:ext uri="{FF2B5EF4-FFF2-40B4-BE49-F238E27FC236}">
                <a16:creationId xmlns:a16="http://schemas.microsoft.com/office/drawing/2014/main" id="{562BCD3A-34C5-5239-1B43-F0F945AEFBE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61365" y="8298562"/>
            <a:ext cx="1723451" cy="1746922"/>
          </a:xfrm>
          <a:prstGeom prst="rect">
            <a:avLst/>
          </a:prstGeom>
        </p:spPr>
      </p:pic>
      <p:pic>
        <p:nvPicPr>
          <p:cNvPr id="4" name="図 3">
            <a:extLst>
              <a:ext uri="{FF2B5EF4-FFF2-40B4-BE49-F238E27FC236}">
                <a16:creationId xmlns:a16="http://schemas.microsoft.com/office/drawing/2014/main" id="{86A52053-CA8F-2C03-50A2-6A71A7CC02D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4793" y="4139336"/>
            <a:ext cx="1946779" cy="1460083"/>
          </a:xfrm>
          <a:prstGeom prst="ellipse">
            <a:avLst/>
          </a:prstGeom>
          <a:ln>
            <a:noFill/>
          </a:ln>
          <a:effectLst>
            <a:softEdge rad="112500"/>
          </a:effectLst>
        </p:spPr>
      </p:pic>
      <p:pic>
        <p:nvPicPr>
          <p:cNvPr id="13" name="図 12">
            <a:extLst>
              <a:ext uri="{FF2B5EF4-FFF2-40B4-BE49-F238E27FC236}">
                <a16:creationId xmlns:a16="http://schemas.microsoft.com/office/drawing/2014/main" id="{DEF88282-C0EA-FA2D-C859-2B9ACCD9092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451785" y="1643913"/>
            <a:ext cx="1995014" cy="1496598"/>
          </a:xfrm>
          <a:prstGeom prst="ellipse">
            <a:avLst/>
          </a:prstGeom>
          <a:ln>
            <a:noFill/>
          </a:ln>
          <a:effectLst>
            <a:softEdge rad="112500"/>
          </a:effectLst>
        </p:spPr>
      </p:pic>
      <p:pic>
        <p:nvPicPr>
          <p:cNvPr id="16" name="図 15">
            <a:extLst>
              <a:ext uri="{FF2B5EF4-FFF2-40B4-BE49-F238E27FC236}">
                <a16:creationId xmlns:a16="http://schemas.microsoft.com/office/drawing/2014/main" id="{D68490DB-EA81-90D9-FB10-D2816C550B0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8071" y="2445414"/>
            <a:ext cx="1944536" cy="1458733"/>
          </a:xfrm>
          <a:prstGeom prst="ellipse">
            <a:avLst/>
          </a:prstGeom>
          <a:ln>
            <a:noFill/>
          </a:ln>
          <a:effectLst>
            <a:softEdge rad="112500"/>
          </a:effectLst>
        </p:spPr>
      </p:pic>
      <p:pic>
        <p:nvPicPr>
          <p:cNvPr id="19" name="図 18">
            <a:extLst>
              <a:ext uri="{FF2B5EF4-FFF2-40B4-BE49-F238E27FC236}">
                <a16:creationId xmlns:a16="http://schemas.microsoft.com/office/drawing/2014/main" id="{CB38D04C-B652-A90D-90AD-F56D7156E4F9}"/>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390478" y="224528"/>
            <a:ext cx="2056321" cy="1542590"/>
          </a:xfrm>
          <a:prstGeom prst="ellipse">
            <a:avLst/>
          </a:prstGeom>
          <a:ln>
            <a:noFill/>
          </a:ln>
          <a:effectLst>
            <a:softEdge rad="112500"/>
          </a:effectLst>
        </p:spPr>
      </p:pic>
      <p:pic>
        <p:nvPicPr>
          <p:cNvPr id="23" name="図 22">
            <a:extLst>
              <a:ext uri="{FF2B5EF4-FFF2-40B4-BE49-F238E27FC236}">
                <a16:creationId xmlns:a16="http://schemas.microsoft.com/office/drawing/2014/main" id="{7A707F97-BCB8-B0A7-A735-7E2BC317252A}"/>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271722" y="3250643"/>
            <a:ext cx="2107824" cy="1596181"/>
          </a:xfrm>
          <a:prstGeom prst="ellipse">
            <a:avLst/>
          </a:prstGeom>
          <a:ln>
            <a:noFill/>
          </a:ln>
          <a:effectLst>
            <a:softEdge rad="112500"/>
          </a:effectLst>
        </p:spPr>
      </p:pic>
      <p:pic>
        <p:nvPicPr>
          <p:cNvPr id="27" name="図 26">
            <a:extLst>
              <a:ext uri="{FF2B5EF4-FFF2-40B4-BE49-F238E27FC236}">
                <a16:creationId xmlns:a16="http://schemas.microsoft.com/office/drawing/2014/main" id="{E1AE91E7-9A43-C184-1F7B-1AA31FB5919F}"/>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9862" y="331865"/>
            <a:ext cx="1045278" cy="784862"/>
          </a:xfrm>
          <a:prstGeom prst="ellipse">
            <a:avLst/>
          </a:prstGeom>
          <a:ln>
            <a:noFill/>
          </a:ln>
          <a:effectLst>
            <a:softEdge rad="112500"/>
          </a:effectLst>
        </p:spPr>
      </p:pic>
      <p:pic>
        <p:nvPicPr>
          <p:cNvPr id="30" name="図 29">
            <a:extLst>
              <a:ext uri="{FF2B5EF4-FFF2-40B4-BE49-F238E27FC236}">
                <a16:creationId xmlns:a16="http://schemas.microsoft.com/office/drawing/2014/main" id="{13031F17-F5A9-77A0-4D49-32D1D2A2FDC9}"/>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7232" y="985343"/>
            <a:ext cx="1944536" cy="1460083"/>
          </a:xfrm>
          <a:prstGeom prst="ellipse">
            <a:avLst/>
          </a:prstGeom>
          <a:ln>
            <a:noFill/>
          </a:ln>
          <a:effectLst>
            <a:softEdge rad="112500"/>
          </a:effectLst>
        </p:spPr>
      </p:pic>
      <p:sp>
        <p:nvSpPr>
          <p:cNvPr id="25" name="フローチャート: 処理 24">
            <a:extLst>
              <a:ext uri="{FF2B5EF4-FFF2-40B4-BE49-F238E27FC236}">
                <a16:creationId xmlns:a16="http://schemas.microsoft.com/office/drawing/2014/main" id="{6054BB03-C559-2A63-7F66-9EDD9514959F}"/>
              </a:ext>
            </a:extLst>
          </p:cNvPr>
          <p:cNvSpPr/>
          <p:nvPr/>
        </p:nvSpPr>
        <p:spPr>
          <a:xfrm>
            <a:off x="2062330" y="5474839"/>
            <a:ext cx="3870575" cy="3794110"/>
          </a:xfrm>
          <a:prstGeom prst="flowChartProcess">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highlight>
                  <a:srgbClr val="FF99CC"/>
                </a:highlight>
                <a:latin typeface="HGP創英角ｺﾞｼｯｸUB" panose="020B0900000000000000" pitchFamily="50" charset="-128"/>
                <a:ea typeface="HGP創英角ｺﾞｼｯｸUB" panose="020B0900000000000000" pitchFamily="50" charset="-128"/>
              </a:rPr>
              <a:t>～３月のデイサービスの行事予定です～</a:t>
            </a:r>
            <a:endParaRPr kumimoji="1" lang="en-US" altLang="ja-JP" sz="1400" dirty="0">
              <a:solidFill>
                <a:schemeClr val="tx1"/>
              </a:solidFill>
              <a:highlight>
                <a:srgbClr val="FF99CC"/>
              </a:highlight>
              <a:latin typeface="HGP創英角ｺﾞｼｯｸUB" panose="020B0900000000000000" pitchFamily="50" charset="-128"/>
              <a:ea typeface="HGP創英角ｺﾞｼｯｸUB" panose="020B0900000000000000" pitchFamily="50" charset="-128"/>
            </a:endParaRPr>
          </a:p>
          <a:p>
            <a:r>
              <a:rPr kumimoji="1" lang="ja-JP" altLang="en-US" sz="1100" dirty="0">
                <a:solidFill>
                  <a:schemeClr val="tx1"/>
                </a:solidFill>
                <a:latin typeface="HGP創英角ｺﾞｼｯｸUB" panose="020B0900000000000000" pitchFamily="50" charset="-128"/>
                <a:ea typeface="HGP創英角ｺﾞｼｯｸUB" panose="020B0900000000000000" pitchFamily="50" charset="-128"/>
              </a:rPr>
              <a:t> </a:t>
            </a:r>
            <a:r>
              <a:rPr kumimoji="1" lang="ja-JP" altLang="en-US" sz="1200" dirty="0">
                <a:solidFill>
                  <a:schemeClr val="tx1"/>
                </a:solidFill>
                <a:highlight>
                  <a:srgbClr val="00FF00"/>
                </a:highlight>
                <a:latin typeface="HGP創英角ｺﾞｼｯｸUB" panose="020B0900000000000000" pitchFamily="50" charset="-128"/>
                <a:ea typeface="HGP創英角ｺﾞｼｯｸUB" panose="020B0900000000000000" pitchFamily="50" charset="-128"/>
              </a:rPr>
              <a:t>ご馳走日</a:t>
            </a: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　　</a:t>
            </a:r>
            <a:r>
              <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rPr>
              <a:t>3</a:t>
            </a: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月</a:t>
            </a:r>
            <a:r>
              <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rPr>
              <a:t>1</a:t>
            </a: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日（土） 、</a:t>
            </a:r>
            <a:r>
              <a:rPr lang="en-US" altLang="ja-JP" sz="1200" dirty="0">
                <a:solidFill>
                  <a:schemeClr val="tx1"/>
                </a:solidFill>
                <a:latin typeface="HGP創英角ｺﾞｼｯｸUB" panose="020B0900000000000000" pitchFamily="50" charset="-128"/>
                <a:ea typeface="HGP創英角ｺﾞｼｯｸUB" panose="020B0900000000000000" pitchFamily="50" charset="-128"/>
              </a:rPr>
              <a:t>3</a:t>
            </a:r>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日（月）　、</a:t>
            </a:r>
            <a:r>
              <a:rPr lang="en-US" altLang="ja-JP" sz="1200" dirty="0">
                <a:solidFill>
                  <a:schemeClr val="tx1"/>
                </a:solidFill>
                <a:latin typeface="HGP創英角ｺﾞｼｯｸUB" panose="020B0900000000000000" pitchFamily="50" charset="-128"/>
                <a:ea typeface="HGP創英角ｺﾞｼｯｸUB" panose="020B0900000000000000" pitchFamily="50" charset="-128"/>
              </a:rPr>
              <a:t>7</a:t>
            </a:r>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日（金）</a:t>
            </a: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　</a:t>
            </a:r>
            <a:endPar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endParaRPr>
          </a:p>
          <a:p>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　　　　　　　　　　　　</a:t>
            </a:r>
            <a:r>
              <a:rPr lang="en-US" altLang="ja-JP" sz="1200" dirty="0">
                <a:solidFill>
                  <a:schemeClr val="tx1"/>
                </a:solidFill>
                <a:latin typeface="HGP創英角ｺﾞｼｯｸUB" panose="020B0900000000000000" pitchFamily="50" charset="-128"/>
                <a:ea typeface="HGP創英角ｺﾞｼｯｸUB" panose="020B0900000000000000" pitchFamily="50" charset="-128"/>
              </a:rPr>
              <a:t>11</a:t>
            </a:r>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日（火）、</a:t>
            </a:r>
            <a:r>
              <a:rPr lang="en-US" altLang="ja-JP" sz="1200" dirty="0">
                <a:solidFill>
                  <a:schemeClr val="tx1"/>
                </a:solidFill>
                <a:latin typeface="HGP創英角ｺﾞｼｯｸUB" panose="020B0900000000000000" pitchFamily="50" charset="-128"/>
                <a:ea typeface="HGP創英角ｺﾞｼｯｸUB" panose="020B0900000000000000" pitchFamily="50" charset="-128"/>
              </a:rPr>
              <a:t>19</a:t>
            </a:r>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日（水）、</a:t>
            </a:r>
            <a:r>
              <a:rPr lang="en-US" altLang="ja-JP" sz="1200" dirty="0">
                <a:solidFill>
                  <a:schemeClr val="tx1"/>
                </a:solidFill>
                <a:latin typeface="HGP創英角ｺﾞｼｯｸUB" panose="020B0900000000000000" pitchFamily="50" charset="-128"/>
                <a:ea typeface="HGP創英角ｺﾞｼｯｸUB" panose="020B0900000000000000" pitchFamily="50" charset="-128"/>
              </a:rPr>
              <a:t>27</a:t>
            </a:r>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日（木）</a:t>
            </a:r>
            <a:endPar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endParaRPr>
          </a:p>
          <a:p>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　 </a:t>
            </a:r>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　　　　　　押し寿司・お造り・和え物・すまし汁</a:t>
            </a:r>
            <a:endPar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endParaRPr>
          </a:p>
          <a:p>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 　　 </a:t>
            </a:r>
            <a:endPar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endParaRPr>
          </a:p>
          <a:p>
            <a:r>
              <a:rPr kumimoji="1" lang="ja-JP" altLang="en-US" sz="1200" dirty="0">
                <a:solidFill>
                  <a:schemeClr val="tx1"/>
                </a:solidFill>
                <a:highlight>
                  <a:srgbClr val="00FF00"/>
                </a:highlight>
                <a:latin typeface="HGP創英角ｺﾞｼｯｸUB" panose="020B0900000000000000" pitchFamily="50" charset="-128"/>
                <a:ea typeface="HGP創英角ｺﾞｼｯｸUB" panose="020B0900000000000000" pitchFamily="50" charset="-128"/>
              </a:rPr>
              <a:t>手作りおやつ</a:t>
            </a: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　 　３月</a:t>
            </a:r>
            <a:r>
              <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rPr>
              <a:t>17</a:t>
            </a: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日（月）、</a:t>
            </a:r>
            <a:r>
              <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rPr>
              <a:t>21</a:t>
            </a: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日（金）</a:t>
            </a:r>
            <a:endPar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endParaRPr>
          </a:p>
          <a:p>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　　　　　　　　　　　</a:t>
            </a: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桜もち作り</a:t>
            </a:r>
            <a:endPar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endParaRPr>
          </a:p>
          <a:p>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 </a:t>
            </a:r>
            <a:endPar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endParaRPr>
          </a:p>
          <a:p>
            <a:r>
              <a:rPr kumimoji="1" lang="ja-JP" altLang="en-US" sz="1200" dirty="0">
                <a:solidFill>
                  <a:schemeClr val="tx1"/>
                </a:solidFill>
                <a:highlight>
                  <a:srgbClr val="00FF00"/>
                </a:highlight>
                <a:latin typeface="HGP創英角ｺﾞｼｯｸUB" panose="020B0900000000000000" pitchFamily="50" charset="-128"/>
                <a:ea typeface="HGP創英角ｺﾞｼｯｸUB" panose="020B0900000000000000" pitchFamily="50" charset="-128"/>
              </a:rPr>
              <a:t>行事・イベント</a:t>
            </a: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　　ひなまつり　</a:t>
            </a:r>
            <a:r>
              <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rPr>
              <a:t>3</a:t>
            </a: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月</a:t>
            </a:r>
            <a:r>
              <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rPr>
              <a:t>3</a:t>
            </a: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日（月）　甘酒・練り切り</a:t>
            </a:r>
            <a:endPar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endParaRPr>
          </a:p>
          <a:p>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　　　　　　　　　　 フォトフレーム作り　　</a:t>
            </a:r>
            <a:r>
              <a:rPr lang="en-US" altLang="ja-JP" sz="1200" dirty="0">
                <a:solidFill>
                  <a:schemeClr val="tx1"/>
                </a:solidFill>
                <a:latin typeface="HGP創英角ｺﾞｼｯｸUB" panose="020B0900000000000000" pitchFamily="50" charset="-128"/>
                <a:ea typeface="HGP創英角ｺﾞｼｯｸUB" panose="020B0900000000000000" pitchFamily="50" charset="-128"/>
              </a:rPr>
              <a:t>3</a:t>
            </a:r>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月</a:t>
            </a:r>
            <a:r>
              <a:rPr lang="en-US" altLang="ja-JP" sz="1200">
                <a:solidFill>
                  <a:schemeClr val="tx1"/>
                </a:solidFill>
                <a:latin typeface="HGP創英角ｺﾞｼｯｸUB" panose="020B0900000000000000" pitchFamily="50" charset="-128"/>
                <a:ea typeface="HGP創英角ｺﾞｼｯｸUB" panose="020B0900000000000000" pitchFamily="50" charset="-128"/>
              </a:rPr>
              <a:t>31</a:t>
            </a:r>
            <a:r>
              <a:rPr lang="ja-JP" altLang="en-US" sz="1200">
                <a:solidFill>
                  <a:schemeClr val="tx1"/>
                </a:solidFill>
                <a:latin typeface="HGP創英角ｺﾞｼｯｸUB" panose="020B0900000000000000" pitchFamily="50" charset="-128"/>
                <a:ea typeface="HGP創英角ｺﾞｼｯｸUB" panose="020B0900000000000000" pitchFamily="50" charset="-128"/>
              </a:rPr>
              <a:t>日</a:t>
            </a:r>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（月）</a:t>
            </a:r>
            <a:endParaRPr lang="en-US" altLang="ja-JP" sz="1200" dirty="0">
              <a:solidFill>
                <a:schemeClr val="tx1"/>
              </a:solidFill>
              <a:latin typeface="HGP創英角ｺﾞｼｯｸUB" panose="020B0900000000000000" pitchFamily="50" charset="-128"/>
              <a:ea typeface="HGP創英角ｺﾞｼｯｸUB" panose="020B0900000000000000" pitchFamily="50" charset="-128"/>
            </a:endParaRPr>
          </a:p>
          <a:p>
            <a:endParaRPr kumimoji="1" lang="en-US" altLang="ja-JP" sz="1200" dirty="0">
              <a:solidFill>
                <a:schemeClr val="tx1"/>
              </a:solidFill>
              <a:latin typeface="HGP創英角ｺﾞｼｯｸUB" panose="020B0900000000000000" pitchFamily="50" charset="-128"/>
              <a:ea typeface="HGP創英角ｺﾞｼｯｸUB" panose="020B0900000000000000" pitchFamily="50" charset="-128"/>
            </a:endParaRPr>
          </a:p>
          <a:p>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　　</a:t>
            </a:r>
            <a:r>
              <a:rPr kumimoji="1" lang="ja-JP" altLang="en-US" sz="1200" dirty="0">
                <a:solidFill>
                  <a:schemeClr val="tx1"/>
                </a:solidFill>
                <a:highlight>
                  <a:srgbClr val="FFFF00"/>
                </a:highlight>
                <a:latin typeface="HGP創英角ｺﾞｼｯｸUB" panose="020B0900000000000000" pitchFamily="50" charset="-128"/>
                <a:ea typeface="HGP創英角ｺﾞｼｯｸUB" panose="020B0900000000000000" pitchFamily="50" charset="-128"/>
              </a:rPr>
              <a:t>毎月、お誕生日会もしております♪　</a:t>
            </a:r>
            <a:endParaRPr kumimoji="1" lang="en-US" altLang="ja-JP" sz="1200" dirty="0">
              <a:solidFill>
                <a:schemeClr val="tx1"/>
              </a:solidFill>
              <a:highlight>
                <a:srgbClr val="FFFF00"/>
              </a:highlight>
              <a:latin typeface="HGP創英角ｺﾞｼｯｸUB" panose="020B0900000000000000" pitchFamily="50" charset="-128"/>
              <a:ea typeface="HGP創英角ｺﾞｼｯｸUB" panose="020B0900000000000000" pitchFamily="50" charset="-128"/>
            </a:endParaRPr>
          </a:p>
          <a:p>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　</a:t>
            </a:r>
            <a:r>
              <a:rPr kumimoji="1" lang="ja-JP" altLang="en-US" sz="1200" dirty="0">
                <a:solidFill>
                  <a:schemeClr val="tx1"/>
                </a:solidFill>
                <a:highlight>
                  <a:srgbClr val="FFFF00"/>
                </a:highlight>
                <a:latin typeface="HGP創英角ｺﾞｼｯｸUB" panose="020B0900000000000000" pitchFamily="50" charset="-128"/>
                <a:ea typeface="HGP創英角ｺﾞｼｯｸUB" panose="020B0900000000000000" pitchFamily="50" charset="-128"/>
              </a:rPr>
              <a:t>今後も行事が目白押しです！</a:t>
            </a: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　　　　</a:t>
            </a:r>
            <a:r>
              <a:rPr kumimoji="1" lang="ja-JP" altLang="en-US" sz="1200" dirty="0">
                <a:solidFill>
                  <a:schemeClr val="tx1"/>
                </a:solidFill>
                <a:highlight>
                  <a:srgbClr val="FFFF00"/>
                </a:highlight>
                <a:latin typeface="HGP創英角ｺﾞｼｯｸUB" panose="020B0900000000000000" pitchFamily="50" charset="-128"/>
                <a:ea typeface="HGP創英角ｺﾞｼｯｸUB" panose="020B0900000000000000" pitchFamily="50" charset="-128"/>
              </a:rPr>
              <a:t>☆お楽しみに☆</a:t>
            </a:r>
            <a:endParaRPr kumimoji="1" lang="en-US" altLang="ja-JP" sz="1200" dirty="0">
              <a:solidFill>
                <a:schemeClr val="tx1"/>
              </a:solidFill>
              <a:highlight>
                <a:srgbClr val="FFFF00"/>
              </a:highlight>
              <a:latin typeface="HGP創英角ｺﾞｼｯｸUB" panose="020B0900000000000000" pitchFamily="50" charset="-128"/>
              <a:ea typeface="HGP創英角ｺﾞｼｯｸUB" panose="020B0900000000000000" pitchFamily="50" charset="-128"/>
            </a:endParaRPr>
          </a:p>
          <a:p>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　</a:t>
            </a:r>
            <a:r>
              <a:rPr kumimoji="1" lang="ja-JP" altLang="en-US" sz="1200" dirty="0">
                <a:solidFill>
                  <a:schemeClr val="tx1"/>
                </a:solidFill>
                <a:highlight>
                  <a:srgbClr val="FFFF00"/>
                </a:highlight>
                <a:latin typeface="HGP創英角ｺﾞｼｯｸUB" panose="020B0900000000000000" pitchFamily="50" charset="-128"/>
                <a:ea typeface="HGP創英角ｺﾞｼｯｸUB" panose="020B0900000000000000" pitchFamily="50" charset="-128"/>
              </a:rPr>
              <a:t>レクリエーションで、カラオケ・麻雀・体操・物作り・美容</a:t>
            </a:r>
            <a:endParaRPr kumimoji="1" lang="en-US" altLang="ja-JP" sz="1200" dirty="0">
              <a:solidFill>
                <a:schemeClr val="tx1"/>
              </a:solidFill>
              <a:highlight>
                <a:srgbClr val="FFFF00"/>
              </a:highlight>
              <a:latin typeface="HGP創英角ｺﾞｼｯｸUB" panose="020B0900000000000000" pitchFamily="50" charset="-128"/>
              <a:ea typeface="HGP創英角ｺﾞｼｯｸUB" panose="020B0900000000000000" pitchFamily="50" charset="-128"/>
            </a:endParaRPr>
          </a:p>
          <a:p>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　</a:t>
            </a:r>
            <a:r>
              <a:rPr kumimoji="1" lang="ja-JP" altLang="en-US" sz="1200" dirty="0">
                <a:solidFill>
                  <a:schemeClr val="tx1"/>
                </a:solidFill>
                <a:highlight>
                  <a:srgbClr val="FFFF00"/>
                </a:highlight>
                <a:latin typeface="HGP創英角ｺﾞｼｯｸUB" panose="020B0900000000000000" pitchFamily="50" charset="-128"/>
                <a:ea typeface="HGP創英角ｺﾞｼｯｸUB" panose="020B0900000000000000" pitchFamily="50" charset="-128"/>
              </a:rPr>
              <a:t>レク・歩行スタンプラリー・季節に応じた行事などしていま</a:t>
            </a:r>
            <a:endParaRPr kumimoji="1" lang="en-US" altLang="ja-JP" sz="1200" dirty="0">
              <a:solidFill>
                <a:schemeClr val="tx1"/>
              </a:solidFill>
              <a:highlight>
                <a:srgbClr val="FFFF00"/>
              </a:highlight>
              <a:latin typeface="HGP創英角ｺﾞｼｯｸUB" panose="020B0900000000000000" pitchFamily="50" charset="-128"/>
              <a:ea typeface="HGP創英角ｺﾞｼｯｸUB" panose="020B0900000000000000" pitchFamily="50" charset="-128"/>
            </a:endParaRPr>
          </a:p>
          <a:p>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　</a:t>
            </a:r>
            <a:r>
              <a:rPr kumimoji="1" lang="ja-JP" altLang="en-US" sz="1200" dirty="0">
                <a:solidFill>
                  <a:schemeClr val="tx1"/>
                </a:solidFill>
                <a:highlight>
                  <a:srgbClr val="FFFF00"/>
                </a:highlight>
                <a:latin typeface="HGP創英角ｺﾞｼｯｸUB" panose="020B0900000000000000" pitchFamily="50" charset="-128"/>
                <a:ea typeface="HGP創英角ｺﾞｼｯｸUB" panose="020B0900000000000000" pitchFamily="50" charset="-128"/>
              </a:rPr>
              <a:t>す。デイサービスのご利用やご相談などお気軽にお問い</a:t>
            </a:r>
            <a:endParaRPr kumimoji="1" lang="en-US" altLang="ja-JP" sz="1200" dirty="0">
              <a:solidFill>
                <a:schemeClr val="tx1"/>
              </a:solidFill>
              <a:highlight>
                <a:srgbClr val="FFFF00"/>
              </a:highlight>
              <a:latin typeface="HGP創英角ｺﾞｼｯｸUB" panose="020B0900000000000000" pitchFamily="50" charset="-128"/>
              <a:ea typeface="HGP創英角ｺﾞｼｯｸUB" panose="020B0900000000000000" pitchFamily="50" charset="-128"/>
            </a:endParaRPr>
          </a:p>
          <a:p>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　</a:t>
            </a:r>
            <a:r>
              <a:rPr kumimoji="1" lang="ja-JP" altLang="en-US" sz="1200" dirty="0">
                <a:solidFill>
                  <a:schemeClr val="tx1"/>
                </a:solidFill>
                <a:highlight>
                  <a:srgbClr val="FFFF00"/>
                </a:highlight>
                <a:latin typeface="HGP創英角ｺﾞｼｯｸUB" panose="020B0900000000000000" pitchFamily="50" charset="-128"/>
                <a:ea typeface="HGP創英角ｺﾞｼｯｸUB" panose="020B0900000000000000" pitchFamily="50" charset="-128"/>
              </a:rPr>
              <a:t>合せ下さい</a:t>
            </a:r>
            <a:r>
              <a:rPr kumimoji="1" lang="en-US" altLang="ja-JP" sz="1200" dirty="0">
                <a:solidFill>
                  <a:schemeClr val="tx1"/>
                </a:solidFill>
                <a:highlight>
                  <a:srgbClr val="FFFF00"/>
                </a:highlight>
                <a:latin typeface="HGP創英角ｺﾞｼｯｸUB" panose="020B0900000000000000" pitchFamily="50" charset="-128"/>
                <a:ea typeface="HGP創英角ｺﾞｼｯｸUB" panose="020B0900000000000000" pitchFamily="50" charset="-128"/>
              </a:rPr>
              <a:t>‼</a:t>
            </a:r>
            <a:r>
              <a:rPr kumimoji="1" lang="ja-JP" altLang="en-US" sz="1200" dirty="0">
                <a:solidFill>
                  <a:schemeClr val="tx1"/>
                </a:solidFill>
                <a:highlight>
                  <a:srgbClr val="FFFF00"/>
                </a:highlight>
                <a:latin typeface="HGP創英角ｺﾞｼｯｸUB" panose="020B0900000000000000" pitchFamily="50" charset="-128"/>
                <a:ea typeface="HGP創英角ｺﾞｼｯｸUB" panose="020B0900000000000000" pitchFamily="50" charset="-128"/>
              </a:rPr>
              <a:t>　体験の利用も随時対応しております！</a:t>
            </a:r>
            <a:endParaRPr kumimoji="1" lang="en-US" altLang="ja-JP" sz="1200" dirty="0">
              <a:solidFill>
                <a:schemeClr val="tx1"/>
              </a:solidFill>
              <a:highlight>
                <a:srgbClr val="FFFF00"/>
              </a:highlight>
              <a:latin typeface="HGP創英角ｺﾞｼｯｸUB" panose="020B0900000000000000" pitchFamily="50" charset="-128"/>
              <a:ea typeface="HGP創英角ｺﾞｼｯｸUB" panose="020B0900000000000000" pitchFamily="50" charset="-128"/>
            </a:endParaRPr>
          </a:p>
          <a:p>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　</a:t>
            </a:r>
            <a:r>
              <a:rPr kumimoji="1" lang="ja-JP" altLang="en-US" sz="1200" dirty="0">
                <a:solidFill>
                  <a:schemeClr val="tx1"/>
                </a:solidFill>
                <a:highlight>
                  <a:srgbClr val="FFFF00"/>
                </a:highlight>
                <a:latin typeface="HGP創英角ｺﾞｼｯｸUB" panose="020B0900000000000000" pitchFamily="50" charset="-128"/>
                <a:ea typeface="HGP創英角ｺﾞｼｯｸUB" panose="020B0900000000000000" pitchFamily="50" charset="-128"/>
              </a:rPr>
              <a:t>ショートステイの利用・特養の入所相談や見学も随時、</a:t>
            </a:r>
            <a:endParaRPr kumimoji="1" lang="en-US" altLang="ja-JP" sz="1200" dirty="0">
              <a:solidFill>
                <a:schemeClr val="tx1"/>
              </a:solidFill>
              <a:highlight>
                <a:srgbClr val="FFFF00"/>
              </a:highlight>
              <a:latin typeface="HGP創英角ｺﾞｼｯｸUB" panose="020B0900000000000000" pitchFamily="50" charset="-128"/>
              <a:ea typeface="HGP創英角ｺﾞｼｯｸUB" panose="020B0900000000000000" pitchFamily="50" charset="-128"/>
            </a:endParaRPr>
          </a:p>
          <a:p>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　</a:t>
            </a:r>
            <a:r>
              <a:rPr kumimoji="1" lang="ja-JP" altLang="en-US" sz="1200" dirty="0">
                <a:solidFill>
                  <a:schemeClr val="tx1"/>
                </a:solidFill>
                <a:highlight>
                  <a:srgbClr val="FFFF00"/>
                </a:highlight>
                <a:latin typeface="HGP創英角ｺﾞｼｯｸUB" panose="020B0900000000000000" pitchFamily="50" charset="-128"/>
                <a:ea typeface="HGP創英角ｺﾞｼｯｸUB" panose="020B0900000000000000" pitchFamily="50" charset="-128"/>
              </a:rPr>
              <a:t>ご相談下さい！</a:t>
            </a:r>
            <a:endParaRPr kumimoji="1" lang="en-US" altLang="ja-JP" sz="1200" dirty="0">
              <a:solidFill>
                <a:schemeClr val="tx1"/>
              </a:solidFill>
              <a:highlight>
                <a:srgbClr val="FFFF00"/>
              </a:highlight>
              <a:latin typeface="HGP創英角ｺﾞｼｯｸUB" panose="020B0900000000000000" pitchFamily="50" charset="-128"/>
              <a:ea typeface="HGP創英角ｺﾞｼｯｸUB" panose="020B0900000000000000" pitchFamily="50" charset="-128"/>
            </a:endParaRPr>
          </a:p>
          <a:p>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　　</a:t>
            </a:r>
            <a:r>
              <a:rPr kumimoji="1" lang="ja-JP" altLang="en-US" sz="1200" dirty="0">
                <a:solidFill>
                  <a:schemeClr val="tx1"/>
                </a:solidFill>
                <a:highlight>
                  <a:srgbClr val="FFFF00"/>
                </a:highlight>
                <a:latin typeface="HGP創英角ｺﾞｼｯｸUB" panose="020B0900000000000000" pitchFamily="50" charset="-128"/>
                <a:ea typeface="HGP創英角ｺﾞｼｯｸUB" panose="020B0900000000000000" pitchFamily="50" charset="-128"/>
              </a:rPr>
              <a:t>ふれあい喫茶・健康体操などの地域行事も実施中♬</a:t>
            </a:r>
            <a:endParaRPr kumimoji="1" lang="ja-JP" altLang="en-US" sz="1200" dirty="0">
              <a:highlight>
                <a:srgbClr val="FFFF00"/>
              </a:highlight>
              <a:latin typeface="HGP創英角ｺﾞｼｯｸUB" panose="020B0900000000000000" pitchFamily="50" charset="-128"/>
              <a:ea typeface="HGP創英角ｺﾞｼｯｸUB" panose="020B0900000000000000" pitchFamily="50" charset="-128"/>
            </a:endParaRPr>
          </a:p>
        </p:txBody>
      </p:sp>
      <p:pic>
        <p:nvPicPr>
          <p:cNvPr id="3" name="Picture 4" descr="懇親会 イラスト に対する画像結果">
            <a:extLst>
              <a:ext uri="{FF2B5EF4-FFF2-40B4-BE49-F238E27FC236}">
                <a16:creationId xmlns:a16="http://schemas.microsoft.com/office/drawing/2014/main" id="{C4AFBF55-06C1-9295-206C-180928BAD870}"/>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472893" y="4773652"/>
            <a:ext cx="791509" cy="623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8442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イラスト ソプラノコンサート に対する画像結果">
            <a:extLst>
              <a:ext uri="{FF2B5EF4-FFF2-40B4-BE49-F238E27FC236}">
                <a16:creationId xmlns:a16="http://schemas.microsoft.com/office/drawing/2014/main" id="{467D44EB-B3DE-C125-2693-D8C49FD1EA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64100" y="8715726"/>
            <a:ext cx="819756" cy="770686"/>
          </a:xfrm>
          <a:prstGeom prst="rect">
            <a:avLst/>
          </a:prstGeom>
          <a:noFill/>
          <a:extLst>
            <a:ext uri="{909E8E84-426E-40DD-AFC4-6F175D3DCCD1}">
              <a14:hiddenFill xmlns:a14="http://schemas.microsoft.com/office/drawing/2010/main">
                <a:solidFill>
                  <a:srgbClr val="FFFFFF"/>
                </a:solidFill>
              </a14:hiddenFill>
            </a:ext>
          </a:extLst>
        </p:spPr>
      </p:pic>
      <p:pic>
        <p:nvPicPr>
          <p:cNvPr id="5" name="図 4">
            <a:extLst>
              <a:ext uri="{FF2B5EF4-FFF2-40B4-BE49-F238E27FC236}">
                <a16:creationId xmlns:a16="http://schemas.microsoft.com/office/drawing/2014/main" id="{EF6166F5-DA9F-024A-6A84-53175CC2A5DC}"/>
              </a:ext>
            </a:extLst>
          </p:cNvPr>
          <p:cNvPicPr>
            <a:picLocks noChangeAspect="1"/>
          </p:cNvPicPr>
          <p:nvPr/>
        </p:nvPicPr>
        <p:blipFill>
          <a:blip r:embed="rId3" cstate="print">
            <a:extLst>
              <a:ext uri="{28A0092B-C50C-407E-A947-70E740481C1C}">
                <a14:useLocalDpi xmlns:a14="http://schemas.microsoft.com/office/drawing/2010/main" val="0"/>
              </a:ext>
            </a:extLst>
          </a:blip>
          <a:srcRect r="11111"/>
          <a:stretch/>
        </p:blipFill>
        <p:spPr>
          <a:xfrm>
            <a:off x="2537700" y="9155096"/>
            <a:ext cx="1728192" cy="1458162"/>
          </a:xfrm>
          <a:prstGeom prst="rect">
            <a:avLst/>
          </a:prstGeom>
          <a:ln w="19050">
            <a:solidFill>
              <a:srgbClr val="FF99CC"/>
            </a:solidFill>
          </a:ln>
          <a:effectLst>
            <a:glow>
              <a:srgbClr val="7030A0">
                <a:alpha val="40000"/>
              </a:srgbClr>
            </a:glow>
          </a:effectLst>
        </p:spPr>
      </p:pic>
      <p:pic>
        <p:nvPicPr>
          <p:cNvPr id="7" name="図 6">
            <a:extLst>
              <a:ext uri="{FF2B5EF4-FFF2-40B4-BE49-F238E27FC236}">
                <a16:creationId xmlns:a16="http://schemas.microsoft.com/office/drawing/2014/main" id="{1A6622CE-104C-8927-62CD-082FAFDA0D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154166" y="2233523"/>
            <a:ext cx="1853333" cy="1390000"/>
          </a:xfrm>
          <a:prstGeom prst="rect">
            <a:avLst/>
          </a:prstGeom>
          <a:effectLst>
            <a:glow rad="63500">
              <a:schemeClr val="accent2">
                <a:satMod val="175000"/>
                <a:alpha val="40000"/>
              </a:schemeClr>
            </a:glow>
          </a:effectLst>
        </p:spPr>
      </p:pic>
      <p:pic>
        <p:nvPicPr>
          <p:cNvPr id="9" name="図 8">
            <a:extLst>
              <a:ext uri="{FF2B5EF4-FFF2-40B4-BE49-F238E27FC236}">
                <a16:creationId xmlns:a16="http://schemas.microsoft.com/office/drawing/2014/main" id="{68FC5F75-A053-86AC-07A8-6635554EE8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2811073" y="2226101"/>
            <a:ext cx="1849997" cy="1387498"/>
          </a:xfrm>
          <a:prstGeom prst="rect">
            <a:avLst/>
          </a:prstGeom>
          <a:effectLst>
            <a:glow rad="63500">
              <a:schemeClr val="accent2">
                <a:satMod val="175000"/>
                <a:alpha val="40000"/>
              </a:schemeClr>
            </a:glow>
          </a:effectLst>
        </p:spPr>
      </p:pic>
      <p:pic>
        <p:nvPicPr>
          <p:cNvPr id="11" name="図 10">
            <a:extLst>
              <a:ext uri="{FF2B5EF4-FFF2-40B4-BE49-F238E27FC236}">
                <a16:creationId xmlns:a16="http://schemas.microsoft.com/office/drawing/2014/main" id="{A629512C-8B5A-8DD0-1173-C9632C9CAB0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4321566" y="292403"/>
            <a:ext cx="1853331" cy="1389998"/>
          </a:xfrm>
          <a:prstGeom prst="rect">
            <a:avLst/>
          </a:prstGeom>
          <a:effectLst>
            <a:glow rad="63500">
              <a:schemeClr val="accent2">
                <a:satMod val="175000"/>
                <a:alpha val="40000"/>
              </a:schemeClr>
            </a:glow>
          </a:effectLst>
        </p:spPr>
      </p:pic>
      <p:pic>
        <p:nvPicPr>
          <p:cNvPr id="17" name="図 16">
            <a:extLst>
              <a:ext uri="{FF2B5EF4-FFF2-40B4-BE49-F238E27FC236}">
                <a16:creationId xmlns:a16="http://schemas.microsoft.com/office/drawing/2014/main" id="{B5C33067-C5BB-A28C-7797-3CC4A458F1C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4305953" y="2226088"/>
            <a:ext cx="1834875" cy="1376156"/>
          </a:xfrm>
          <a:prstGeom prst="rect">
            <a:avLst/>
          </a:prstGeom>
          <a:effectLst>
            <a:glow rad="63500">
              <a:schemeClr val="accent2">
                <a:satMod val="175000"/>
                <a:alpha val="40000"/>
              </a:schemeClr>
            </a:glow>
          </a:effectLst>
        </p:spPr>
      </p:pic>
      <p:pic>
        <p:nvPicPr>
          <p:cNvPr id="19" name="図 18">
            <a:extLst>
              <a:ext uri="{FF2B5EF4-FFF2-40B4-BE49-F238E27FC236}">
                <a16:creationId xmlns:a16="http://schemas.microsoft.com/office/drawing/2014/main" id="{90B2E25D-04BC-4468-27A1-93C33BDF1FE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5807984" y="280468"/>
            <a:ext cx="1849995" cy="1387496"/>
          </a:xfrm>
          <a:prstGeom prst="rect">
            <a:avLst/>
          </a:prstGeom>
          <a:effectLst>
            <a:glow rad="63500">
              <a:schemeClr val="accent2">
                <a:satMod val="175000"/>
                <a:alpha val="40000"/>
              </a:schemeClr>
            </a:glow>
          </a:effectLst>
        </p:spPr>
      </p:pic>
      <p:pic>
        <p:nvPicPr>
          <p:cNvPr id="21" name="図 20">
            <a:extLst>
              <a:ext uri="{FF2B5EF4-FFF2-40B4-BE49-F238E27FC236}">
                <a16:creationId xmlns:a16="http://schemas.microsoft.com/office/drawing/2014/main" id="{FEF0B5D0-3874-4FC3-7830-1D11DAFF1B7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5824933" y="2219581"/>
            <a:ext cx="1849996" cy="1387497"/>
          </a:xfrm>
          <a:prstGeom prst="rect">
            <a:avLst/>
          </a:prstGeom>
          <a:effectLst>
            <a:glow rad="63500">
              <a:schemeClr val="accent2">
                <a:satMod val="175000"/>
                <a:alpha val="40000"/>
              </a:schemeClr>
            </a:glow>
          </a:effectLst>
        </p:spPr>
      </p:pic>
      <p:pic>
        <p:nvPicPr>
          <p:cNvPr id="29" name="図 28">
            <a:extLst>
              <a:ext uri="{FF2B5EF4-FFF2-40B4-BE49-F238E27FC236}">
                <a16:creationId xmlns:a16="http://schemas.microsoft.com/office/drawing/2014/main" id="{82E00FC2-AE3E-FF5A-9E1D-6ED038C9730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5400000">
            <a:off x="-141349" y="305974"/>
            <a:ext cx="1849996" cy="1387497"/>
          </a:xfrm>
          <a:prstGeom prst="rect">
            <a:avLst/>
          </a:prstGeom>
          <a:effectLst>
            <a:glow rad="63500">
              <a:schemeClr val="accent2">
                <a:satMod val="175000"/>
                <a:alpha val="40000"/>
              </a:schemeClr>
            </a:glow>
          </a:effectLst>
        </p:spPr>
      </p:pic>
      <p:pic>
        <p:nvPicPr>
          <p:cNvPr id="33" name="図 32">
            <a:extLst>
              <a:ext uri="{FF2B5EF4-FFF2-40B4-BE49-F238E27FC236}">
                <a16:creationId xmlns:a16="http://schemas.microsoft.com/office/drawing/2014/main" id="{69DFD456-C460-46F1-3363-957A7512B60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5400000">
            <a:off x="1334077" y="305974"/>
            <a:ext cx="1849996" cy="1387497"/>
          </a:xfrm>
          <a:prstGeom prst="rect">
            <a:avLst/>
          </a:prstGeom>
          <a:effectLst>
            <a:glow rad="63500">
              <a:schemeClr val="accent2">
                <a:satMod val="175000"/>
                <a:alpha val="40000"/>
              </a:schemeClr>
            </a:glow>
          </a:effectLst>
        </p:spPr>
      </p:pic>
      <p:pic>
        <p:nvPicPr>
          <p:cNvPr id="35" name="図 34">
            <a:extLst>
              <a:ext uri="{FF2B5EF4-FFF2-40B4-BE49-F238E27FC236}">
                <a16:creationId xmlns:a16="http://schemas.microsoft.com/office/drawing/2014/main" id="{1EF64232-99C7-E56F-F730-F4E587F6F32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5400000">
            <a:off x="1341744" y="2234776"/>
            <a:ext cx="1849996" cy="1387497"/>
          </a:xfrm>
          <a:prstGeom prst="rect">
            <a:avLst/>
          </a:prstGeom>
          <a:effectLst>
            <a:glow rad="63500">
              <a:schemeClr val="accent2">
                <a:satMod val="175000"/>
                <a:alpha val="40000"/>
              </a:schemeClr>
            </a:glow>
          </a:effectLst>
        </p:spPr>
      </p:pic>
      <p:pic>
        <p:nvPicPr>
          <p:cNvPr id="43" name="図 42">
            <a:extLst>
              <a:ext uri="{FF2B5EF4-FFF2-40B4-BE49-F238E27FC236}">
                <a16:creationId xmlns:a16="http://schemas.microsoft.com/office/drawing/2014/main" id="{AD07545A-DA0D-44AD-D748-EF2523D198F7}"/>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5400000">
            <a:off x="2838484" y="277755"/>
            <a:ext cx="1849995" cy="1387496"/>
          </a:xfrm>
          <a:prstGeom prst="rect">
            <a:avLst/>
          </a:prstGeom>
          <a:effectLst>
            <a:glow rad="63500">
              <a:schemeClr val="accent2">
                <a:satMod val="175000"/>
                <a:alpha val="40000"/>
              </a:schemeClr>
            </a:glow>
          </a:effectLst>
        </p:spPr>
      </p:pic>
      <p:sp>
        <p:nvSpPr>
          <p:cNvPr id="48" name="フローチャート: 代替処理 47">
            <a:extLst>
              <a:ext uri="{FF2B5EF4-FFF2-40B4-BE49-F238E27FC236}">
                <a16:creationId xmlns:a16="http://schemas.microsoft.com/office/drawing/2014/main" id="{938AF744-17F8-28FB-D3E0-B8A1600AD079}"/>
              </a:ext>
            </a:extLst>
          </p:cNvPr>
          <p:cNvSpPr/>
          <p:nvPr/>
        </p:nvSpPr>
        <p:spPr>
          <a:xfrm>
            <a:off x="2372930" y="1216007"/>
            <a:ext cx="2666509" cy="792088"/>
          </a:xfrm>
          <a:prstGeom prst="flowChartAlternateProcess">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latin typeface="HGP創英角ﾎﾟｯﾌﾟ体" panose="040B0A00000000000000" pitchFamily="50" charset="-128"/>
                <a:ea typeface="HGP創英角ﾎﾟｯﾌﾟ体" panose="040B0A00000000000000" pitchFamily="50" charset="-128"/>
              </a:rPr>
              <a:t>～ ２月の行事食 </a:t>
            </a:r>
            <a:r>
              <a:rPr lang="ja-JP" altLang="en-US" sz="1400" dirty="0">
                <a:latin typeface="HGP創英角ﾎﾟｯﾌﾟ体" panose="040B0A00000000000000" pitchFamily="50" charset="-128"/>
                <a:ea typeface="HGP創英角ﾎﾟｯﾌﾟ体" panose="040B0A00000000000000" pitchFamily="50" charset="-128"/>
              </a:rPr>
              <a:t>～</a:t>
            </a:r>
            <a:endParaRPr lang="en-US" altLang="ja-JP" sz="1400" dirty="0">
              <a:latin typeface="HGP創英角ﾎﾟｯﾌﾟ体" panose="040B0A00000000000000" pitchFamily="50" charset="-128"/>
              <a:ea typeface="HGP創英角ﾎﾟｯﾌﾟ体" panose="040B0A00000000000000" pitchFamily="50" charset="-128"/>
            </a:endParaRPr>
          </a:p>
          <a:p>
            <a:pPr algn="ctr"/>
            <a:r>
              <a:rPr lang="en-US" altLang="ja-JP" sz="1400" dirty="0">
                <a:latin typeface="HGP創英角ﾎﾟｯﾌﾟ体" panose="040B0A00000000000000" pitchFamily="50" charset="-128"/>
                <a:ea typeface="HGP創英角ﾎﾟｯﾌﾟ体" panose="040B0A00000000000000" pitchFamily="50" charset="-128"/>
              </a:rPr>
              <a:t>『</a:t>
            </a:r>
            <a:r>
              <a:rPr kumimoji="1" lang="ja-JP" altLang="en-US" sz="1400" dirty="0">
                <a:latin typeface="HGP創英角ﾎﾟｯﾌﾟ体" panose="040B0A00000000000000" pitchFamily="50" charset="-128"/>
                <a:ea typeface="HGP創英角ﾎﾟｯﾌﾟ体" panose="040B0A00000000000000" pitchFamily="50" charset="-128"/>
              </a:rPr>
              <a:t>節分膳</a:t>
            </a:r>
            <a:r>
              <a:rPr kumimoji="1" lang="en-US" altLang="ja-JP" sz="1400" dirty="0">
                <a:latin typeface="HGP創英角ﾎﾟｯﾌﾟ体" panose="040B0A00000000000000" pitchFamily="50" charset="-128"/>
                <a:ea typeface="HGP創英角ﾎﾟｯﾌﾟ体" panose="040B0A00000000000000" pitchFamily="50" charset="-128"/>
              </a:rPr>
              <a:t>』</a:t>
            </a:r>
          </a:p>
          <a:p>
            <a:pPr algn="ctr"/>
            <a:r>
              <a:rPr kumimoji="1" lang="ja-JP" altLang="en-US" sz="1400" dirty="0">
                <a:latin typeface="HGP創英角ﾎﾟｯﾌﾟ体" panose="040B0A00000000000000" pitchFamily="50" charset="-128"/>
                <a:ea typeface="HGP創英角ﾎﾟｯﾌﾟ体" panose="040B0A00000000000000" pitchFamily="50" charset="-128"/>
              </a:rPr>
              <a:t>太巻き・玉子巻き・いなり寿司</a:t>
            </a:r>
            <a:endParaRPr kumimoji="1" lang="en-US" altLang="ja-JP" sz="1400" dirty="0">
              <a:latin typeface="HGP創英角ﾎﾟｯﾌﾟ体" panose="040B0A00000000000000" pitchFamily="50" charset="-128"/>
              <a:ea typeface="HGP創英角ﾎﾟｯﾌﾟ体" panose="040B0A00000000000000" pitchFamily="50" charset="-128"/>
            </a:endParaRPr>
          </a:p>
        </p:txBody>
      </p:sp>
      <p:pic>
        <p:nvPicPr>
          <p:cNvPr id="4" name="図 3">
            <a:extLst>
              <a:ext uri="{FF2B5EF4-FFF2-40B4-BE49-F238E27FC236}">
                <a16:creationId xmlns:a16="http://schemas.microsoft.com/office/drawing/2014/main" id="{82C7D805-DB13-E413-361D-9F10FA7702A2}"/>
              </a:ext>
            </a:extLst>
          </p:cNvPr>
          <p:cNvPicPr>
            <a:picLocks noChangeAspect="1"/>
          </p:cNvPicPr>
          <p:nvPr/>
        </p:nvPicPr>
        <p:blipFill>
          <a:blip r:embed="rId14" cstate="print">
            <a:extLst>
              <a:ext uri="{28A0092B-C50C-407E-A947-70E740481C1C}">
                <a14:useLocalDpi xmlns:a14="http://schemas.microsoft.com/office/drawing/2010/main" val="0"/>
              </a:ext>
            </a:extLst>
          </a:blip>
          <a:srcRect l="642" r="1"/>
          <a:stretch/>
        </p:blipFill>
        <p:spPr>
          <a:xfrm>
            <a:off x="-60529" y="9087520"/>
            <a:ext cx="2113293" cy="1595223"/>
          </a:xfrm>
          <a:prstGeom prst="ellipse">
            <a:avLst/>
          </a:prstGeom>
          <a:ln>
            <a:noFill/>
          </a:ln>
          <a:effectLst>
            <a:softEdge rad="112500"/>
          </a:effectLst>
        </p:spPr>
      </p:pic>
      <p:pic>
        <p:nvPicPr>
          <p:cNvPr id="12" name="図 11">
            <a:extLst>
              <a:ext uri="{FF2B5EF4-FFF2-40B4-BE49-F238E27FC236}">
                <a16:creationId xmlns:a16="http://schemas.microsoft.com/office/drawing/2014/main" id="{20EFE8FF-5B06-8A95-5869-A670E3EEB7E3}"/>
              </a:ext>
            </a:extLst>
          </p:cNvPr>
          <p:cNvPicPr>
            <a:picLocks noChangeAspect="1"/>
          </p:cNvPicPr>
          <p:nvPr/>
        </p:nvPicPr>
        <p:blipFill>
          <a:blip r:embed="rId15" cstate="print">
            <a:extLst>
              <a:ext uri="{28A0092B-C50C-407E-A947-70E740481C1C}">
                <a14:useLocalDpi xmlns:a14="http://schemas.microsoft.com/office/drawing/2010/main" val="0"/>
              </a:ext>
            </a:extLst>
          </a:blip>
          <a:srcRect l="9250" r="20114"/>
          <a:stretch/>
        </p:blipFill>
        <p:spPr>
          <a:xfrm>
            <a:off x="-68962" y="7506052"/>
            <a:ext cx="2089022" cy="1663527"/>
          </a:xfrm>
          <a:prstGeom prst="ellipse">
            <a:avLst/>
          </a:prstGeom>
          <a:ln>
            <a:noFill/>
          </a:ln>
          <a:effectLst>
            <a:softEdge rad="112500"/>
          </a:effectLst>
        </p:spPr>
      </p:pic>
      <p:pic>
        <p:nvPicPr>
          <p:cNvPr id="18" name="図 17">
            <a:extLst>
              <a:ext uri="{FF2B5EF4-FFF2-40B4-BE49-F238E27FC236}">
                <a16:creationId xmlns:a16="http://schemas.microsoft.com/office/drawing/2014/main" id="{6BD67049-46D3-1D89-5581-CDDD96F14A50}"/>
              </a:ext>
            </a:extLst>
          </p:cNvPr>
          <p:cNvPicPr>
            <a:picLocks noChangeAspect="1"/>
          </p:cNvPicPr>
          <p:nvPr/>
        </p:nvPicPr>
        <p:blipFill>
          <a:blip r:embed="rId16" cstate="print">
            <a:extLst>
              <a:ext uri="{28A0092B-C50C-407E-A947-70E740481C1C}">
                <a14:useLocalDpi xmlns:a14="http://schemas.microsoft.com/office/drawing/2010/main" val="0"/>
              </a:ext>
            </a:extLst>
          </a:blip>
          <a:srcRect l="2260" r="7324"/>
          <a:stretch/>
        </p:blipFill>
        <p:spPr>
          <a:xfrm>
            <a:off x="76695" y="5451202"/>
            <a:ext cx="1797708" cy="1491200"/>
          </a:xfrm>
          <a:prstGeom prst="rect">
            <a:avLst/>
          </a:prstGeom>
          <a:ln w="19050">
            <a:solidFill>
              <a:srgbClr val="FF99CC"/>
            </a:solidFill>
          </a:ln>
        </p:spPr>
      </p:pic>
      <p:pic>
        <p:nvPicPr>
          <p:cNvPr id="30" name="図 29">
            <a:extLst>
              <a:ext uri="{FF2B5EF4-FFF2-40B4-BE49-F238E27FC236}">
                <a16:creationId xmlns:a16="http://schemas.microsoft.com/office/drawing/2014/main" id="{4F935F15-70A0-3290-5882-49398EAC9823}"/>
              </a:ext>
            </a:extLst>
          </p:cNvPr>
          <p:cNvPicPr>
            <a:picLocks noChangeAspect="1"/>
          </p:cNvPicPr>
          <p:nvPr/>
        </p:nvPicPr>
        <p:blipFill>
          <a:blip r:embed="rId17" cstate="print">
            <a:extLst>
              <a:ext uri="{28A0092B-C50C-407E-A947-70E740481C1C}">
                <a14:useLocalDpi xmlns:a14="http://schemas.microsoft.com/office/drawing/2010/main" val="0"/>
              </a:ext>
            </a:extLst>
          </a:blip>
          <a:srcRect l="13337" r="19445"/>
          <a:stretch/>
        </p:blipFill>
        <p:spPr>
          <a:xfrm>
            <a:off x="5699511" y="3919402"/>
            <a:ext cx="1744169" cy="1460170"/>
          </a:xfrm>
          <a:prstGeom prst="rect">
            <a:avLst/>
          </a:prstGeom>
          <a:effectLst>
            <a:glow rad="63500">
              <a:schemeClr val="accent2">
                <a:satMod val="175000"/>
                <a:alpha val="40000"/>
              </a:schemeClr>
            </a:glow>
          </a:effectLst>
        </p:spPr>
      </p:pic>
      <p:pic>
        <p:nvPicPr>
          <p:cNvPr id="34" name="図 33">
            <a:extLst>
              <a:ext uri="{FF2B5EF4-FFF2-40B4-BE49-F238E27FC236}">
                <a16:creationId xmlns:a16="http://schemas.microsoft.com/office/drawing/2014/main" id="{700AFE72-B9E8-719D-A480-E2C9413DDB08}"/>
              </a:ext>
            </a:extLst>
          </p:cNvPr>
          <p:cNvPicPr>
            <a:picLocks noChangeAspect="1"/>
          </p:cNvPicPr>
          <p:nvPr/>
        </p:nvPicPr>
        <p:blipFill>
          <a:blip r:embed="rId18" cstate="print">
            <a:extLst>
              <a:ext uri="{28A0092B-C50C-407E-A947-70E740481C1C}">
                <a14:useLocalDpi xmlns:a14="http://schemas.microsoft.com/office/drawing/2010/main" val="0"/>
              </a:ext>
            </a:extLst>
          </a:blip>
          <a:srcRect l="10882" r="22518"/>
          <a:stretch/>
        </p:blipFill>
        <p:spPr>
          <a:xfrm>
            <a:off x="3856204" y="3919402"/>
            <a:ext cx="1728192" cy="1460170"/>
          </a:xfrm>
          <a:prstGeom prst="rect">
            <a:avLst/>
          </a:prstGeom>
          <a:effectLst>
            <a:glow rad="63500">
              <a:schemeClr val="accent2">
                <a:satMod val="175000"/>
                <a:alpha val="40000"/>
              </a:schemeClr>
            </a:glow>
          </a:effectLst>
        </p:spPr>
      </p:pic>
      <p:pic>
        <p:nvPicPr>
          <p:cNvPr id="38" name="図 37">
            <a:extLst>
              <a:ext uri="{FF2B5EF4-FFF2-40B4-BE49-F238E27FC236}">
                <a16:creationId xmlns:a16="http://schemas.microsoft.com/office/drawing/2014/main" id="{E57B55ED-3B29-B91D-351A-9858B6E3DF42}"/>
              </a:ext>
            </a:extLst>
          </p:cNvPr>
          <p:cNvPicPr>
            <a:picLocks noChangeAspect="1"/>
          </p:cNvPicPr>
          <p:nvPr/>
        </p:nvPicPr>
        <p:blipFill>
          <a:blip r:embed="rId19" cstate="print">
            <a:extLst>
              <a:ext uri="{28A0092B-C50C-407E-A947-70E740481C1C}">
                <a14:useLocalDpi xmlns:a14="http://schemas.microsoft.com/office/drawing/2010/main" val="0"/>
              </a:ext>
            </a:extLst>
          </a:blip>
          <a:srcRect l="9731" r="19151"/>
          <a:stretch/>
        </p:blipFill>
        <p:spPr>
          <a:xfrm>
            <a:off x="1892789" y="3937696"/>
            <a:ext cx="1845407" cy="1460170"/>
          </a:xfrm>
          <a:prstGeom prst="rect">
            <a:avLst/>
          </a:prstGeom>
          <a:effectLst>
            <a:glow rad="63500">
              <a:schemeClr val="accent2">
                <a:satMod val="175000"/>
                <a:alpha val="40000"/>
              </a:schemeClr>
            </a:glow>
          </a:effectLst>
        </p:spPr>
      </p:pic>
      <p:pic>
        <p:nvPicPr>
          <p:cNvPr id="42" name="図 41">
            <a:extLst>
              <a:ext uri="{FF2B5EF4-FFF2-40B4-BE49-F238E27FC236}">
                <a16:creationId xmlns:a16="http://schemas.microsoft.com/office/drawing/2014/main" id="{FF50E402-B0F7-4D2F-C8F9-99CDB19A1D26}"/>
              </a:ext>
            </a:extLst>
          </p:cNvPr>
          <p:cNvPicPr>
            <a:picLocks noChangeAspect="1"/>
          </p:cNvPicPr>
          <p:nvPr/>
        </p:nvPicPr>
        <p:blipFill>
          <a:blip r:embed="rId20" cstate="print">
            <a:extLst>
              <a:ext uri="{28A0092B-C50C-407E-A947-70E740481C1C}">
                <a14:useLocalDpi xmlns:a14="http://schemas.microsoft.com/office/drawing/2010/main" val="0"/>
              </a:ext>
            </a:extLst>
          </a:blip>
          <a:srcRect l="10979" r="22421"/>
          <a:stretch/>
        </p:blipFill>
        <p:spPr>
          <a:xfrm>
            <a:off x="77158" y="3932325"/>
            <a:ext cx="1728192" cy="1460170"/>
          </a:xfrm>
          <a:prstGeom prst="rect">
            <a:avLst/>
          </a:prstGeom>
          <a:effectLst>
            <a:glow rad="63500">
              <a:schemeClr val="accent2">
                <a:satMod val="175000"/>
                <a:alpha val="40000"/>
              </a:schemeClr>
            </a:glow>
          </a:effectLst>
        </p:spPr>
      </p:pic>
      <p:sp>
        <p:nvSpPr>
          <p:cNvPr id="2" name="フローチャート: 代替処理 1">
            <a:extLst>
              <a:ext uri="{FF2B5EF4-FFF2-40B4-BE49-F238E27FC236}">
                <a16:creationId xmlns:a16="http://schemas.microsoft.com/office/drawing/2014/main" id="{0FDBE2F5-5667-A93E-1B0E-0AC00A757EEE}"/>
              </a:ext>
            </a:extLst>
          </p:cNvPr>
          <p:cNvSpPr/>
          <p:nvPr/>
        </p:nvSpPr>
        <p:spPr>
          <a:xfrm>
            <a:off x="74204" y="7075671"/>
            <a:ext cx="1800199" cy="432048"/>
          </a:xfrm>
          <a:prstGeom prst="flowChartAlternateProcess">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accent5">
                    <a:lumMod val="50000"/>
                  </a:schemeClr>
                </a:solidFill>
              </a:rPr>
              <a:t>ソプラノコンサート</a:t>
            </a:r>
            <a:endParaRPr kumimoji="1" lang="en-US" altLang="ja-JP" sz="1200" b="1" dirty="0">
              <a:solidFill>
                <a:schemeClr val="accent5">
                  <a:lumMod val="50000"/>
                </a:schemeClr>
              </a:solidFill>
            </a:endParaRPr>
          </a:p>
          <a:p>
            <a:pPr algn="ctr"/>
            <a:r>
              <a:rPr lang="en-US" altLang="ja-JP" sz="1200" b="1" dirty="0">
                <a:solidFill>
                  <a:schemeClr val="accent5">
                    <a:lumMod val="50000"/>
                  </a:schemeClr>
                </a:solidFill>
              </a:rPr>
              <a:t>2</a:t>
            </a:r>
            <a:r>
              <a:rPr lang="ja-JP" altLang="en-US" sz="1200" b="1" dirty="0">
                <a:solidFill>
                  <a:schemeClr val="accent5">
                    <a:lumMod val="50000"/>
                  </a:schemeClr>
                </a:solidFill>
              </a:rPr>
              <a:t>月</a:t>
            </a:r>
            <a:r>
              <a:rPr lang="en-US" altLang="ja-JP" sz="1200" b="1" dirty="0">
                <a:solidFill>
                  <a:schemeClr val="accent5">
                    <a:lumMod val="50000"/>
                  </a:schemeClr>
                </a:solidFill>
              </a:rPr>
              <a:t>18</a:t>
            </a:r>
            <a:r>
              <a:rPr lang="ja-JP" altLang="en-US" sz="1200" b="1" dirty="0">
                <a:solidFill>
                  <a:schemeClr val="accent5">
                    <a:lumMod val="50000"/>
                  </a:schemeClr>
                </a:solidFill>
              </a:rPr>
              <a:t>日（火）開催♪</a:t>
            </a:r>
            <a:endParaRPr kumimoji="1" lang="ja-JP" altLang="en-US" sz="1200" b="1" dirty="0">
              <a:solidFill>
                <a:schemeClr val="accent5">
                  <a:lumMod val="50000"/>
                </a:schemeClr>
              </a:solidFill>
            </a:endParaRPr>
          </a:p>
        </p:txBody>
      </p:sp>
      <p:sp>
        <p:nvSpPr>
          <p:cNvPr id="6" name="四角形: 角を丸くする 5">
            <a:extLst>
              <a:ext uri="{FF2B5EF4-FFF2-40B4-BE49-F238E27FC236}">
                <a16:creationId xmlns:a16="http://schemas.microsoft.com/office/drawing/2014/main" id="{2C386EDA-41FB-F04A-CE94-7B862920FE3F}"/>
              </a:ext>
            </a:extLst>
          </p:cNvPr>
          <p:cNvSpPr/>
          <p:nvPr/>
        </p:nvSpPr>
        <p:spPr>
          <a:xfrm>
            <a:off x="5257202" y="5418708"/>
            <a:ext cx="2184270" cy="576064"/>
          </a:xfrm>
          <a:prstGeom prst="round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300" b="1" dirty="0">
                <a:latin typeface="HGP創英角ｺﾞｼｯｸUB" panose="020B0900000000000000" pitchFamily="50" charset="-128"/>
                <a:ea typeface="HGP創英角ｺﾞｼｯｸUB" panose="020B0900000000000000" pitchFamily="50" charset="-128"/>
              </a:rPr>
              <a:t>２月の美容レクは</a:t>
            </a:r>
            <a:endParaRPr lang="en-US" altLang="ja-JP" sz="1300" b="1" dirty="0">
              <a:latin typeface="HGP創英角ｺﾞｼｯｸUB" panose="020B0900000000000000" pitchFamily="50" charset="-128"/>
              <a:ea typeface="HGP創英角ｺﾞｼｯｸUB" panose="020B0900000000000000" pitchFamily="50" charset="-128"/>
            </a:endParaRPr>
          </a:p>
          <a:p>
            <a:pPr algn="ctr"/>
            <a:r>
              <a:rPr kumimoji="1" lang="en-US" altLang="ja-JP" sz="1300" b="1" dirty="0">
                <a:latin typeface="HGP創英角ｺﾞｼｯｸUB" panose="020B0900000000000000" pitchFamily="50" charset="-128"/>
                <a:ea typeface="HGP創英角ｺﾞｼｯｸUB" panose="020B0900000000000000" pitchFamily="50" charset="-128"/>
              </a:rPr>
              <a:t>『</a:t>
            </a:r>
            <a:r>
              <a:rPr kumimoji="1" lang="ja-JP" altLang="en-US" sz="1300" b="1" dirty="0">
                <a:latin typeface="HGP創英角ｺﾞｼｯｸUB" panose="020B0900000000000000" pitchFamily="50" charset="-128"/>
                <a:ea typeface="HGP創英角ｺﾞｼｯｸUB" panose="020B0900000000000000" pitchFamily="50" charset="-128"/>
              </a:rPr>
              <a:t>ハンドクリーム作り</a:t>
            </a:r>
            <a:r>
              <a:rPr kumimoji="1" lang="en-US" altLang="ja-JP" sz="1300" b="1" dirty="0">
                <a:latin typeface="HGP創英角ｺﾞｼｯｸUB" panose="020B0900000000000000" pitchFamily="50" charset="-128"/>
                <a:ea typeface="HGP創英角ｺﾞｼｯｸUB" panose="020B0900000000000000" pitchFamily="50" charset="-128"/>
              </a:rPr>
              <a:t>』</a:t>
            </a:r>
            <a:r>
              <a:rPr kumimoji="1" lang="ja-JP" altLang="en-US" sz="1300" b="1" dirty="0">
                <a:latin typeface="HGP創英角ｺﾞｼｯｸUB" panose="020B0900000000000000" pitchFamily="50" charset="-128"/>
                <a:ea typeface="HGP創英角ｺﾞｼｯｸUB" panose="020B0900000000000000" pitchFamily="50" charset="-128"/>
              </a:rPr>
              <a:t>でした</a:t>
            </a:r>
          </a:p>
        </p:txBody>
      </p:sp>
      <p:sp>
        <p:nvSpPr>
          <p:cNvPr id="8" name="吹き出し: 円形 7">
            <a:extLst>
              <a:ext uri="{FF2B5EF4-FFF2-40B4-BE49-F238E27FC236}">
                <a16:creationId xmlns:a16="http://schemas.microsoft.com/office/drawing/2014/main" id="{D5B388F8-5607-A0ED-1CB8-59267363FF4F}"/>
              </a:ext>
            </a:extLst>
          </p:cNvPr>
          <p:cNvSpPr/>
          <p:nvPr/>
        </p:nvSpPr>
        <p:spPr>
          <a:xfrm>
            <a:off x="1907874" y="9803191"/>
            <a:ext cx="1387498" cy="874100"/>
          </a:xfrm>
          <a:prstGeom prst="wedgeEllipseCallout">
            <a:avLst>
              <a:gd name="adj1" fmla="val 51894"/>
              <a:gd name="adj2" fmla="val -37907"/>
            </a:avLst>
          </a:prstGeom>
          <a:solidFill>
            <a:srgbClr val="FF99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latin typeface="HGP創英角ﾎﾟｯﾌﾟ体" panose="040B0A00000000000000" pitchFamily="50" charset="-128"/>
                <a:ea typeface="HGP創英角ﾎﾟｯﾌﾟ体" panose="040B0A00000000000000" pitchFamily="50" charset="-128"/>
              </a:rPr>
              <a:t>はい！　　</a:t>
            </a:r>
            <a:endParaRPr kumimoji="1" lang="en-US" altLang="ja-JP" sz="1600" dirty="0">
              <a:latin typeface="HGP創英角ﾎﾟｯﾌﾟ体" panose="040B0A00000000000000" pitchFamily="50" charset="-128"/>
              <a:ea typeface="HGP創英角ﾎﾟｯﾌﾟ体" panose="040B0A00000000000000" pitchFamily="50" charset="-128"/>
            </a:endParaRPr>
          </a:p>
          <a:p>
            <a:pPr algn="ctr"/>
            <a:r>
              <a:rPr kumimoji="1" lang="ja-JP" altLang="en-US" sz="1600" dirty="0">
                <a:latin typeface="HGP創英角ﾎﾟｯﾌﾟ体" panose="040B0A00000000000000" pitchFamily="50" charset="-128"/>
                <a:ea typeface="HGP創英角ﾎﾟｯﾌﾟ体" panose="040B0A00000000000000" pitchFamily="50" charset="-128"/>
              </a:rPr>
              <a:t>ピース♪</a:t>
            </a:r>
          </a:p>
        </p:txBody>
      </p:sp>
      <p:sp>
        <p:nvSpPr>
          <p:cNvPr id="10" name="フローチャート: 代替処理 9">
            <a:extLst>
              <a:ext uri="{FF2B5EF4-FFF2-40B4-BE49-F238E27FC236}">
                <a16:creationId xmlns:a16="http://schemas.microsoft.com/office/drawing/2014/main" id="{E2685D8A-7919-62BE-8CA6-B562B6179B86}"/>
              </a:ext>
            </a:extLst>
          </p:cNvPr>
          <p:cNvSpPr/>
          <p:nvPr/>
        </p:nvSpPr>
        <p:spPr>
          <a:xfrm>
            <a:off x="659626" y="5422702"/>
            <a:ext cx="1214777" cy="324616"/>
          </a:xfrm>
          <a:prstGeom prst="flowChartAlternate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rgbClr val="FF0000"/>
                </a:solidFill>
                <a:latin typeface="HGP創英角ｺﾞｼｯｸUB" panose="020B0900000000000000" pitchFamily="50" charset="-128"/>
                <a:ea typeface="HGP創英角ｺﾞｼｯｸUB" panose="020B0900000000000000" pitchFamily="50" charset="-128"/>
              </a:rPr>
              <a:t>ミニピザ作り</a:t>
            </a:r>
            <a:endParaRPr lang="en-US" altLang="ja-JP" sz="1400" dirty="0">
              <a:solidFill>
                <a:srgbClr val="FF0000"/>
              </a:solidFill>
              <a:latin typeface="HGP創英角ｺﾞｼｯｸUB" panose="020B0900000000000000" pitchFamily="50" charset="-128"/>
              <a:ea typeface="HGP創英角ｺﾞｼｯｸUB" panose="020B0900000000000000" pitchFamily="50" charset="-128"/>
            </a:endParaRPr>
          </a:p>
        </p:txBody>
      </p:sp>
      <p:pic>
        <p:nvPicPr>
          <p:cNvPr id="22" name="図 21">
            <a:extLst>
              <a:ext uri="{FF2B5EF4-FFF2-40B4-BE49-F238E27FC236}">
                <a16:creationId xmlns:a16="http://schemas.microsoft.com/office/drawing/2014/main" id="{A3B2EB6D-C37B-12BD-24DD-D23F7A3CE335}"/>
              </a:ext>
            </a:extLst>
          </p:cNvPr>
          <p:cNvPicPr>
            <a:picLocks noChangeAspect="1"/>
          </p:cNvPicPr>
          <p:nvPr/>
        </p:nvPicPr>
        <p:blipFill>
          <a:blip r:embed="rId21" cstate="print">
            <a:extLst>
              <a:ext uri="{28A0092B-C50C-407E-A947-70E740481C1C}">
                <a14:useLocalDpi xmlns:a14="http://schemas.microsoft.com/office/drawing/2010/main" val="0"/>
              </a:ext>
            </a:extLst>
          </a:blip>
          <a:srcRect l="3295" r="13485"/>
          <a:stretch/>
        </p:blipFill>
        <p:spPr>
          <a:xfrm>
            <a:off x="5360802" y="7581876"/>
            <a:ext cx="1977070" cy="1336349"/>
          </a:xfrm>
          <a:prstGeom prst="rect">
            <a:avLst/>
          </a:prstGeom>
          <a:ln>
            <a:noFill/>
          </a:ln>
          <a:effectLst>
            <a:glow rad="63500">
              <a:schemeClr val="accent5">
                <a:satMod val="175000"/>
                <a:alpha val="40000"/>
              </a:schemeClr>
            </a:glow>
          </a:effectLst>
        </p:spPr>
      </p:pic>
      <p:pic>
        <p:nvPicPr>
          <p:cNvPr id="26" name="図 25">
            <a:extLst>
              <a:ext uri="{FF2B5EF4-FFF2-40B4-BE49-F238E27FC236}">
                <a16:creationId xmlns:a16="http://schemas.microsoft.com/office/drawing/2014/main" id="{BC66B933-D3DC-244A-84F5-30596E79E2C7}"/>
              </a:ext>
            </a:extLst>
          </p:cNvPr>
          <p:cNvPicPr>
            <a:picLocks noChangeAspect="1"/>
          </p:cNvPicPr>
          <p:nvPr/>
        </p:nvPicPr>
        <p:blipFill>
          <a:blip r:embed="rId22" cstate="print">
            <a:extLst>
              <a:ext uri="{28A0092B-C50C-407E-A947-70E740481C1C}">
                <a14:useLocalDpi xmlns:a14="http://schemas.microsoft.com/office/drawing/2010/main" val="0"/>
              </a:ext>
            </a:extLst>
          </a:blip>
          <a:srcRect t="14964" b="23870"/>
          <a:stretch/>
        </p:blipFill>
        <p:spPr>
          <a:xfrm>
            <a:off x="4364941" y="9066141"/>
            <a:ext cx="1504581" cy="1636072"/>
          </a:xfrm>
          <a:prstGeom prst="rect">
            <a:avLst/>
          </a:prstGeom>
          <a:ln>
            <a:noFill/>
          </a:ln>
          <a:effectLst>
            <a:glow rad="63500">
              <a:schemeClr val="accent5">
                <a:satMod val="175000"/>
                <a:alpha val="40000"/>
              </a:schemeClr>
            </a:glow>
          </a:effectLst>
        </p:spPr>
      </p:pic>
      <p:pic>
        <p:nvPicPr>
          <p:cNvPr id="32" name="図 31">
            <a:extLst>
              <a:ext uri="{FF2B5EF4-FFF2-40B4-BE49-F238E27FC236}">
                <a16:creationId xmlns:a16="http://schemas.microsoft.com/office/drawing/2014/main" id="{CCCFF857-9C65-7C29-48E4-58758CD70360}"/>
              </a:ext>
            </a:extLst>
          </p:cNvPr>
          <p:cNvPicPr>
            <a:picLocks noChangeAspect="1"/>
          </p:cNvPicPr>
          <p:nvPr/>
        </p:nvPicPr>
        <p:blipFill>
          <a:blip r:embed="rId23" cstate="print">
            <a:extLst>
              <a:ext uri="{28A0092B-C50C-407E-A947-70E740481C1C}">
                <a14:useLocalDpi xmlns:a14="http://schemas.microsoft.com/office/drawing/2010/main" val="0"/>
              </a:ext>
            </a:extLst>
          </a:blip>
          <a:srcRect t="9716" b="24257"/>
          <a:stretch/>
        </p:blipFill>
        <p:spPr>
          <a:xfrm>
            <a:off x="2063530" y="5441876"/>
            <a:ext cx="1461102" cy="1715061"/>
          </a:xfrm>
          <a:prstGeom prst="rect">
            <a:avLst/>
          </a:prstGeom>
          <a:ln>
            <a:noFill/>
          </a:ln>
          <a:effectLst>
            <a:glow rad="63500">
              <a:schemeClr val="accent5">
                <a:satMod val="175000"/>
                <a:alpha val="40000"/>
              </a:schemeClr>
            </a:glow>
          </a:effectLst>
        </p:spPr>
      </p:pic>
      <p:pic>
        <p:nvPicPr>
          <p:cNvPr id="46" name="図 45">
            <a:extLst>
              <a:ext uri="{FF2B5EF4-FFF2-40B4-BE49-F238E27FC236}">
                <a16:creationId xmlns:a16="http://schemas.microsoft.com/office/drawing/2014/main" id="{D08D40A1-259A-6246-B6BB-0A3A2BB6966F}"/>
              </a:ext>
            </a:extLst>
          </p:cNvPr>
          <p:cNvPicPr>
            <a:picLocks noChangeAspect="1"/>
          </p:cNvPicPr>
          <p:nvPr/>
        </p:nvPicPr>
        <p:blipFill>
          <a:blip r:embed="rId24" cstate="print">
            <a:extLst>
              <a:ext uri="{28A0092B-C50C-407E-A947-70E740481C1C}">
                <a14:useLocalDpi xmlns:a14="http://schemas.microsoft.com/office/drawing/2010/main" val="0"/>
              </a:ext>
            </a:extLst>
          </a:blip>
          <a:srcRect t="10408" b="23776"/>
          <a:stretch/>
        </p:blipFill>
        <p:spPr>
          <a:xfrm>
            <a:off x="2078324" y="7259637"/>
            <a:ext cx="1470349" cy="1720367"/>
          </a:xfrm>
          <a:prstGeom prst="rect">
            <a:avLst/>
          </a:prstGeom>
          <a:ln>
            <a:noFill/>
          </a:ln>
          <a:effectLst>
            <a:glow rad="63500">
              <a:schemeClr val="accent5">
                <a:satMod val="175000"/>
                <a:alpha val="40000"/>
              </a:schemeClr>
            </a:glow>
          </a:effectLst>
        </p:spPr>
      </p:pic>
      <p:pic>
        <p:nvPicPr>
          <p:cNvPr id="50" name="図 49">
            <a:extLst>
              <a:ext uri="{FF2B5EF4-FFF2-40B4-BE49-F238E27FC236}">
                <a16:creationId xmlns:a16="http://schemas.microsoft.com/office/drawing/2014/main" id="{B5FA64EE-A730-BEF1-12AD-D2D8CB54B27C}"/>
              </a:ext>
            </a:extLst>
          </p:cNvPr>
          <p:cNvPicPr>
            <a:picLocks noChangeAspect="1"/>
          </p:cNvPicPr>
          <p:nvPr/>
        </p:nvPicPr>
        <p:blipFill>
          <a:blip r:embed="rId25" cstate="print">
            <a:extLst>
              <a:ext uri="{28A0092B-C50C-407E-A947-70E740481C1C}">
                <a14:useLocalDpi xmlns:a14="http://schemas.microsoft.com/office/drawing/2010/main" val="0"/>
              </a:ext>
            </a:extLst>
          </a:blip>
          <a:srcRect t="4647" b="31442"/>
          <a:stretch/>
        </p:blipFill>
        <p:spPr>
          <a:xfrm>
            <a:off x="5973296" y="9028579"/>
            <a:ext cx="1498633" cy="1702739"/>
          </a:xfrm>
          <a:prstGeom prst="rect">
            <a:avLst/>
          </a:prstGeom>
          <a:ln>
            <a:noFill/>
          </a:ln>
          <a:effectLst>
            <a:glow rad="63500">
              <a:schemeClr val="accent5">
                <a:satMod val="175000"/>
                <a:alpha val="40000"/>
              </a:schemeClr>
            </a:glow>
          </a:effectLst>
        </p:spPr>
      </p:pic>
      <p:pic>
        <p:nvPicPr>
          <p:cNvPr id="52" name="図 51">
            <a:extLst>
              <a:ext uri="{FF2B5EF4-FFF2-40B4-BE49-F238E27FC236}">
                <a16:creationId xmlns:a16="http://schemas.microsoft.com/office/drawing/2014/main" id="{0BB98106-5BB0-63E8-DA8E-17C0545D39DB}"/>
              </a:ext>
            </a:extLst>
          </p:cNvPr>
          <p:cNvPicPr>
            <a:picLocks noChangeAspect="1"/>
          </p:cNvPicPr>
          <p:nvPr/>
        </p:nvPicPr>
        <p:blipFill>
          <a:blip r:embed="rId26" cstate="print">
            <a:extLst>
              <a:ext uri="{28A0092B-C50C-407E-A947-70E740481C1C}">
                <a14:useLocalDpi xmlns:a14="http://schemas.microsoft.com/office/drawing/2010/main" val="0"/>
              </a:ext>
            </a:extLst>
          </a:blip>
          <a:srcRect t="9411" b="25364"/>
          <a:stretch/>
        </p:blipFill>
        <p:spPr>
          <a:xfrm>
            <a:off x="3589177" y="5447248"/>
            <a:ext cx="1501312" cy="1740834"/>
          </a:xfrm>
          <a:prstGeom prst="rect">
            <a:avLst/>
          </a:prstGeom>
          <a:ln>
            <a:noFill/>
          </a:ln>
          <a:effectLst>
            <a:glow rad="63500">
              <a:schemeClr val="accent5">
                <a:satMod val="175000"/>
                <a:alpha val="40000"/>
              </a:schemeClr>
            </a:glow>
          </a:effectLst>
        </p:spPr>
      </p:pic>
      <p:pic>
        <p:nvPicPr>
          <p:cNvPr id="54" name="図 53">
            <a:extLst>
              <a:ext uri="{FF2B5EF4-FFF2-40B4-BE49-F238E27FC236}">
                <a16:creationId xmlns:a16="http://schemas.microsoft.com/office/drawing/2014/main" id="{4190368D-7F12-3DEB-4D90-40BF3153721E}"/>
              </a:ext>
            </a:extLst>
          </p:cNvPr>
          <p:cNvPicPr>
            <a:picLocks noChangeAspect="1"/>
          </p:cNvPicPr>
          <p:nvPr/>
        </p:nvPicPr>
        <p:blipFill>
          <a:blip r:embed="rId27" cstate="print">
            <a:extLst>
              <a:ext uri="{28A0092B-C50C-407E-A947-70E740481C1C}">
                <a14:useLocalDpi xmlns:a14="http://schemas.microsoft.com/office/drawing/2010/main" val="0"/>
              </a:ext>
            </a:extLst>
          </a:blip>
          <a:srcRect t="9816" b="25348"/>
          <a:stretch/>
        </p:blipFill>
        <p:spPr>
          <a:xfrm>
            <a:off x="3685101" y="7242510"/>
            <a:ext cx="1492540" cy="1720367"/>
          </a:xfrm>
          <a:prstGeom prst="rect">
            <a:avLst/>
          </a:prstGeom>
          <a:ln>
            <a:noFill/>
          </a:ln>
          <a:effectLst>
            <a:glow rad="63500">
              <a:schemeClr val="accent5">
                <a:satMod val="175000"/>
                <a:alpha val="40000"/>
              </a:schemeClr>
            </a:glow>
          </a:effectLst>
        </p:spPr>
      </p:pic>
      <p:pic>
        <p:nvPicPr>
          <p:cNvPr id="56" name="図 55">
            <a:extLst>
              <a:ext uri="{FF2B5EF4-FFF2-40B4-BE49-F238E27FC236}">
                <a16:creationId xmlns:a16="http://schemas.microsoft.com/office/drawing/2014/main" id="{7AC558BD-4B5D-C15B-04C4-1C18460ED50A}"/>
              </a:ext>
            </a:extLst>
          </p:cNvPr>
          <p:cNvPicPr>
            <a:picLocks noChangeAspect="1"/>
          </p:cNvPicPr>
          <p:nvPr/>
        </p:nvPicPr>
        <p:blipFill>
          <a:blip r:embed="rId28" cstate="print">
            <a:extLst>
              <a:ext uri="{28A0092B-C50C-407E-A947-70E740481C1C}">
                <a14:useLocalDpi xmlns:a14="http://schemas.microsoft.com/office/drawing/2010/main" val="0"/>
              </a:ext>
            </a:extLst>
          </a:blip>
          <a:srcRect l="6429" r="10008"/>
          <a:stretch/>
        </p:blipFill>
        <p:spPr>
          <a:xfrm>
            <a:off x="5359371" y="6075036"/>
            <a:ext cx="2067359" cy="1391627"/>
          </a:xfrm>
          <a:prstGeom prst="rect">
            <a:avLst/>
          </a:prstGeom>
          <a:ln>
            <a:noFill/>
          </a:ln>
          <a:effectLst>
            <a:glow rad="63500">
              <a:schemeClr val="accent5">
                <a:satMod val="175000"/>
                <a:alpha val="40000"/>
              </a:schemeClr>
            </a:glow>
          </a:effectLst>
        </p:spPr>
      </p:pic>
    </p:spTree>
    <p:extLst>
      <p:ext uri="{BB962C8B-B14F-4D97-AF65-F5344CB8AC3E}">
        <p14:creationId xmlns:p14="http://schemas.microsoft.com/office/powerpoint/2010/main" val="53880950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SXHash xmlns="1119c2e5-8fb9-4d5f-baf1-202c530f2c34" xsi:nil="true"/>
    <IntlLangReviewDate xmlns="1119c2e5-8fb9-4d5f-baf1-202c530f2c34" xsi:nil="true"/>
    <PrimaryImageGen xmlns="1119c2e5-8fb9-4d5f-baf1-202c530f2c34">false</PrimaryImageGen>
    <TPInstallLocation xmlns="1119c2e5-8fb9-4d5f-baf1-202c530f2c34" xsi:nil="true"/>
    <IntlLangReview xmlns="1119c2e5-8fb9-4d5f-baf1-202c530f2c34" xsi:nil="true"/>
    <LocPublishedDependentAssetsLookup xmlns="1119c2e5-8fb9-4d5f-baf1-202c530f2c34" xsi:nil="true"/>
    <Manager xmlns="1119c2e5-8fb9-4d5f-baf1-202c530f2c34" xsi:nil="true"/>
    <NumericId xmlns="1119c2e5-8fb9-4d5f-baf1-202c530f2c34" xsi:nil="true"/>
    <OOCacheId xmlns="1119c2e5-8fb9-4d5f-baf1-202c530f2c34" xsi:nil="true"/>
    <AverageRating xmlns="1119c2e5-8fb9-4d5f-baf1-202c530f2c34" xsi:nil="true"/>
    <CSXUpdate xmlns="1119c2e5-8fb9-4d5f-baf1-202c530f2c34">false</CSXUpdate>
    <APDescription xmlns="1119c2e5-8fb9-4d5f-baf1-202c530f2c34" xsi:nil="true"/>
    <FeatureTagsTaxHTField0 xmlns="1119c2e5-8fb9-4d5f-baf1-202c530f2c34">
      <Terms xmlns="http://schemas.microsoft.com/office/infopath/2007/PartnerControls"/>
    </FeatureTagsTaxHTField0>
    <IntlLangReviewer xmlns="1119c2e5-8fb9-4d5f-baf1-202c530f2c34" xsi:nil="true"/>
    <OpenTemplate xmlns="1119c2e5-8fb9-4d5f-baf1-202c530f2c34">true</OpenTemplate>
    <TaxCatchAll xmlns="1119c2e5-8fb9-4d5f-baf1-202c530f2c34"/>
    <ApprovalLog xmlns="1119c2e5-8fb9-4d5f-baf1-202c530f2c34" xsi:nil="true"/>
    <TPComponent xmlns="1119c2e5-8fb9-4d5f-baf1-202c530f2c34" xsi:nil="true"/>
    <EditorialTags xmlns="1119c2e5-8fb9-4d5f-baf1-202c530f2c34" xsi:nil="true"/>
    <LastModifiedDateTime xmlns="1119c2e5-8fb9-4d5f-baf1-202c530f2c34" xsi:nil="true"/>
    <LegacyData xmlns="1119c2e5-8fb9-4d5f-baf1-202c530f2c34" xsi:nil="true"/>
    <TPLaunchHelpLink xmlns="1119c2e5-8fb9-4d5f-baf1-202c530f2c34" xsi:nil="true"/>
    <LocComments xmlns="1119c2e5-8fb9-4d5f-baf1-202c530f2c34" xsi:nil="true"/>
    <LocProcessedForMarketsLookup xmlns="1119c2e5-8fb9-4d5f-baf1-202c530f2c34" xsi:nil="true"/>
    <Milestone xmlns="1119c2e5-8fb9-4d5f-baf1-202c530f2c34">Beta 1</Milestone>
    <BusinessGroup xmlns="1119c2e5-8fb9-4d5f-baf1-202c530f2c34" xsi:nil="true"/>
    <Providers xmlns="1119c2e5-8fb9-4d5f-baf1-202c530f2c34" xsi:nil="true"/>
    <RecommendationsModifier xmlns="1119c2e5-8fb9-4d5f-baf1-202c530f2c34" xsi:nil="true"/>
    <SourceTitle xmlns="1119c2e5-8fb9-4d5f-baf1-202c530f2c34" xsi:nil="true"/>
    <HandoffToMSDN xmlns="1119c2e5-8fb9-4d5f-baf1-202c530f2c34" xsi:nil="true"/>
    <LocOverallHandbackStatusLookup xmlns="1119c2e5-8fb9-4d5f-baf1-202c530f2c34" xsi:nil="true"/>
    <DirectSourceMarket xmlns="1119c2e5-8fb9-4d5f-baf1-202c530f2c34" xsi:nil="true"/>
    <APEditor xmlns="1119c2e5-8fb9-4d5f-baf1-202c530f2c34">
      <UserInfo>
        <DisplayName/>
        <AccountId xsi:nil="true"/>
        <AccountType/>
      </UserInfo>
    </APEditor>
    <LocNewPublishedVersionLookup xmlns="1119c2e5-8fb9-4d5f-baf1-202c530f2c34" xsi:nil="true"/>
    <SubmitterId xmlns="1119c2e5-8fb9-4d5f-baf1-202c530f2c34" xsi:nil="true"/>
    <TemplateStatus xmlns="1119c2e5-8fb9-4d5f-baf1-202c530f2c34">Complete</TemplateStatus>
    <UAProjectedTotalWords xmlns="1119c2e5-8fb9-4d5f-baf1-202c530f2c34" xsi:nil="true"/>
    <Provider xmlns="1119c2e5-8fb9-4d5f-baf1-202c530f2c34" xsi:nil="true"/>
    <CSXSubmissionDate xmlns="1119c2e5-8fb9-4d5f-baf1-202c530f2c34" xsi:nil="true"/>
    <BlockPublish xmlns="1119c2e5-8fb9-4d5f-baf1-202c530f2c34" xsi:nil="true"/>
    <BugNumber xmlns="1119c2e5-8fb9-4d5f-baf1-202c530f2c34" xsi:nil="true"/>
    <TPLaunchHelpLinkType xmlns="1119c2e5-8fb9-4d5f-baf1-202c530f2c34">Template</TPLaunchHelpLinkType>
    <PublishStatusLookup xmlns="1119c2e5-8fb9-4d5f-baf1-202c530f2c34">
      <Value>452407</Value>
      <Value>502630</Value>
    </PublishStatusLookup>
    <ScenarioTagsTaxHTField0 xmlns="1119c2e5-8fb9-4d5f-baf1-202c530f2c34">
      <Terms xmlns="http://schemas.microsoft.com/office/infopath/2007/PartnerControls"/>
    </ScenarioTagsTaxHTField0>
    <TimesCloned xmlns="1119c2e5-8fb9-4d5f-baf1-202c530f2c34" xsi:nil="true"/>
    <IsDeleted xmlns="1119c2e5-8fb9-4d5f-baf1-202c530f2c34">false</IsDeleted>
    <OriginAsset xmlns="1119c2e5-8fb9-4d5f-baf1-202c530f2c34" xsi:nil="true"/>
    <UALocComments xmlns="1119c2e5-8fb9-4d5f-baf1-202c530f2c34" xsi:nil="true"/>
    <UALocRecommendation xmlns="1119c2e5-8fb9-4d5f-baf1-202c530f2c34">Localize</UALocRecommendation>
    <DSATActionTaken xmlns="1119c2e5-8fb9-4d5f-baf1-202c530f2c34" xsi:nil="true"/>
    <MachineTranslated xmlns="1119c2e5-8fb9-4d5f-baf1-202c530f2c34">false</MachineTranslated>
    <OutputCachingOn xmlns="1119c2e5-8fb9-4d5f-baf1-202c530f2c34">false</OutputCachingOn>
    <ParentAssetId xmlns="1119c2e5-8fb9-4d5f-baf1-202c530f2c34" xsi:nil="true"/>
    <APAuthor xmlns="1119c2e5-8fb9-4d5f-baf1-202c530f2c34">
      <UserInfo>
        <DisplayName>System Account</DisplayName>
        <AccountId>1073741823</AccountId>
        <AccountType/>
      </UserInfo>
    </APAuthor>
    <ClipArtFilename xmlns="1119c2e5-8fb9-4d5f-baf1-202c530f2c34" xsi:nil="true"/>
    <LocOverallLocStatusLookup xmlns="1119c2e5-8fb9-4d5f-baf1-202c530f2c34" xsi:nil="true"/>
    <LocOverallPreviewStatusLookup xmlns="1119c2e5-8fb9-4d5f-baf1-202c530f2c34" xsi:nil="true"/>
    <IntlLocPriority xmlns="1119c2e5-8fb9-4d5f-baf1-202c530f2c34" xsi:nil="true"/>
    <ApprovalStatus xmlns="1119c2e5-8fb9-4d5f-baf1-202c530f2c34">InProgress</ApprovalStatus>
    <LocManualTestRequired xmlns="1119c2e5-8fb9-4d5f-baf1-202c530f2c34" xsi:nil="true"/>
    <TPNamespace xmlns="1119c2e5-8fb9-4d5f-baf1-202c530f2c34" xsi:nil="true"/>
    <TemplateTemplateType xmlns="1119c2e5-8fb9-4d5f-baf1-202c530f2c34">PowerPoint 12 Default</TemplateTemplateType>
    <UANotes xmlns="1119c2e5-8fb9-4d5f-baf1-202c530f2c34" xsi:nil="true"/>
    <ThumbnailAssetId xmlns="1119c2e5-8fb9-4d5f-baf1-202c530f2c34" xsi:nil="true"/>
    <AssetId xmlns="1119c2e5-8fb9-4d5f-baf1-202c530f2c34">TP102773758</AssetId>
    <AssetType xmlns="1119c2e5-8fb9-4d5f-baf1-202c530f2c34" xsi:nil="true"/>
    <TPClientViewer xmlns="1119c2e5-8fb9-4d5f-baf1-202c530f2c34" xsi:nil="true"/>
    <TPFriendlyName xmlns="1119c2e5-8fb9-4d5f-baf1-202c530f2c34" xsi:nil="true"/>
    <PlannedPubDate xmlns="1119c2e5-8fb9-4d5f-baf1-202c530f2c34" xsi:nil="true"/>
    <PolicheckWords xmlns="1119c2e5-8fb9-4d5f-baf1-202c530f2c34" xsi:nil="true"/>
    <TPCommandLine xmlns="1119c2e5-8fb9-4d5f-baf1-202c530f2c34" xsi:nil="true"/>
    <LocOverallPublishStatusLookup xmlns="1119c2e5-8fb9-4d5f-baf1-202c530f2c34" xsi:nil="true"/>
    <LocPublishedLinkedAssetsLookup xmlns="1119c2e5-8fb9-4d5f-baf1-202c530f2c34" xsi:nil="true"/>
    <CrawlForDependencies xmlns="1119c2e5-8fb9-4d5f-baf1-202c530f2c34">false</CrawlForDependencies>
    <InternalTagsTaxHTField0 xmlns="1119c2e5-8fb9-4d5f-baf1-202c530f2c34">
      <Terms xmlns="http://schemas.microsoft.com/office/infopath/2007/PartnerControls"/>
    </InternalTagsTaxHTField0>
    <MarketSpecific xmlns="1119c2e5-8fb9-4d5f-baf1-202c530f2c34" xsi:nil="true"/>
    <LastHandOff xmlns="1119c2e5-8fb9-4d5f-baf1-202c530f2c34" xsi:nil="true"/>
    <LocProcessedForHandoffsLookup xmlns="1119c2e5-8fb9-4d5f-baf1-202c530f2c34" xsi:nil="true"/>
    <LocalizationTagsTaxHTField0 xmlns="1119c2e5-8fb9-4d5f-baf1-202c530f2c34">
      <Terms xmlns="http://schemas.microsoft.com/office/infopath/2007/PartnerControls"/>
    </LocalizationTagsTaxHTField0>
    <VoteCount xmlns="1119c2e5-8fb9-4d5f-baf1-202c530f2c34" xsi:nil="true"/>
    <ContentItem xmlns="1119c2e5-8fb9-4d5f-baf1-202c530f2c34" xsi:nil="true"/>
    <Markets xmlns="1119c2e5-8fb9-4d5f-baf1-202c530f2c34"/>
    <OriginalSourceMarket xmlns="1119c2e5-8fb9-4d5f-baf1-202c530f2c34" xsi:nil="true"/>
    <PublishTargets xmlns="1119c2e5-8fb9-4d5f-baf1-202c530f2c34">OfficeOnline</PublishTargets>
    <ShowIn xmlns="1119c2e5-8fb9-4d5f-baf1-202c530f2c34">Show everywhere</ShowIn>
    <UACurrentWords xmlns="1119c2e5-8fb9-4d5f-baf1-202c530f2c34" xsi:nil="true"/>
    <TPApplication xmlns="1119c2e5-8fb9-4d5f-baf1-202c530f2c34" xsi:nil="true"/>
    <AssetExpire xmlns="1119c2e5-8fb9-4d5f-baf1-202c530f2c34">2100-01-01T00:00:00+00:00</AssetExpire>
    <CampaignTagsTaxHTField0 xmlns="1119c2e5-8fb9-4d5f-baf1-202c530f2c34">
      <Terms xmlns="http://schemas.microsoft.com/office/infopath/2007/PartnerControls"/>
    </CampaignTagsTaxHTField0>
    <LocLastLocAttemptVersionLookup xmlns="1119c2e5-8fb9-4d5f-baf1-202c530f2c34">134638</LocLastLocAttemptVersionLookup>
    <LocLastLocAttemptVersionTypeLookup xmlns="1119c2e5-8fb9-4d5f-baf1-202c530f2c34" xsi:nil="true"/>
    <AssetStart xmlns="1119c2e5-8fb9-4d5f-baf1-202c530f2c34">2011-11-08T08:02:44+00:00</AssetStart>
    <TPExecutable xmlns="1119c2e5-8fb9-4d5f-baf1-202c530f2c34" xsi:nil="true"/>
    <FriendlyTitle xmlns="1119c2e5-8fb9-4d5f-baf1-202c530f2c34" xsi:nil="true"/>
    <LocRecommendedHandoff xmlns="1119c2e5-8fb9-4d5f-baf1-202c530f2c34" xsi:nil="true"/>
    <TPAppVersion xmlns="1119c2e5-8fb9-4d5f-baf1-202c530f2c34" xsi:nil="true"/>
    <AcquiredFrom xmlns="1119c2e5-8fb9-4d5f-baf1-202c530f2c34">Internal MS</AcquiredFrom>
    <IsSearchable xmlns="1119c2e5-8fb9-4d5f-baf1-202c530f2c34">true</IsSearchable>
    <CSXSubmissionMarket xmlns="1119c2e5-8fb9-4d5f-baf1-202c530f2c34" xsi:nil="true"/>
    <Downloads xmlns="1119c2e5-8fb9-4d5f-baf1-202c530f2c34">0</Downloads>
    <EditorialStatus xmlns="1119c2e5-8fb9-4d5f-baf1-202c530f2c34">Complete</EditorialStatus>
    <ArtSampleDocs xmlns="1119c2e5-8fb9-4d5f-baf1-202c530f2c34" xsi:nil="true"/>
    <TrustLevel xmlns="1119c2e5-8fb9-4d5f-baf1-202c530f2c34">1 Microsoft Managed Content</TrustLevel>
    <OriginalRelease xmlns="1119c2e5-8fb9-4d5f-baf1-202c530f2c34">14</OriginalRelease>
    <LocMarketGroupTiers2 xmlns="1119c2e5-8fb9-4d5f-baf1-202c530f2c34" xsi:nil="true"/>
  </documentManagement>
</p:propertie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F6E1CA76AAD4564AAF106FC3CFA868360400186944AA932D8046A3B88E9B37BEBDF5" ma:contentTypeVersion="57" ma:contentTypeDescription="Create a new document." ma:contentTypeScope="" ma:versionID="99516f8994b63f46a279aa564b61ee37">
  <xsd:schema xmlns:xsd="http://www.w3.org/2001/XMLSchema" xmlns:xs="http://www.w3.org/2001/XMLSchema" xmlns:p="http://schemas.microsoft.com/office/2006/metadata/properties" xmlns:ns2="1119c2e5-8fb9-4d5f-baf1-202c530f2c34" targetNamespace="http://schemas.microsoft.com/office/2006/metadata/properties" ma:root="true" ma:fieldsID="4ccc0999b57010467b6aff3ba0e15941" ns2:_="">
    <xsd:import namespace="1119c2e5-8fb9-4d5f-baf1-202c530f2c34"/>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19c2e5-8fb9-4d5f-baf1-202c530f2c34"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0:00:00Z"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04032b9e-8ee6-4e89-b9db-4ffff205d025}"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388FC2BA-F530-4FF7-911A-621CAE6AFBD3}" ma:internalName="CSXSubmissionMarket" ma:readOnly="false" ma:showField="MarketName" ma:web="1119c2e5-8fb9-4d5f-baf1-202c530f2c34">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5dcf7547-996b-4a0e-b7d1-0f761d14131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4D83B164-8C00-474C-8363-38E0B8FF22E3}" ma:internalName="InProjectListLookup" ma:readOnly="true" ma:showField="InProjectList"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e5aec8e1-0842-4156-acaa-2defcf90540a}"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4D83B164-8C00-474C-8363-38E0B8FF22E3}" ma:internalName="LastCompleteVersionLookup" ma:readOnly="true" ma:showField="LastCompleteVersion"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4D83B164-8C00-474C-8363-38E0B8FF22E3}" ma:internalName="LastPreviewErrorLookup" ma:readOnly="true" ma:showField="LastPreviewError"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4D83B164-8C00-474C-8363-38E0B8FF22E3}" ma:internalName="LastPreviewResultLookup" ma:readOnly="true" ma:showField="LastPreviewResult"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4D83B164-8C00-474C-8363-38E0B8FF22E3}" ma:internalName="LastPreviewAttemptDateLookup" ma:readOnly="true" ma:showField="LastPreviewAttemptDate"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4D83B164-8C00-474C-8363-38E0B8FF22E3}" ma:internalName="LastPreviewedByLookup" ma:readOnly="true" ma:showField="LastPreviewedBy"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4D83B164-8C00-474C-8363-38E0B8FF22E3}" ma:internalName="LastPreviewTimeLookup" ma:readOnly="true" ma:showField="LastPreviewTime"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4D83B164-8C00-474C-8363-38E0B8FF22E3}" ma:internalName="LastPreviewVersionLookup" ma:readOnly="true" ma:showField="LastPreviewVersion"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4D83B164-8C00-474C-8363-38E0B8FF22E3}" ma:internalName="LastPublishErrorLookup" ma:readOnly="true" ma:showField="LastPublishError"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4D83B164-8C00-474C-8363-38E0B8FF22E3}" ma:internalName="LastPublishResultLookup" ma:readOnly="true" ma:showField="LastPublishResult"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4D83B164-8C00-474C-8363-38E0B8FF22E3}" ma:internalName="LastPublishAttemptDateLookup" ma:readOnly="true" ma:showField="LastPublishAttemptDate"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4D83B164-8C00-474C-8363-38E0B8FF22E3}" ma:internalName="LastPublishedByLookup" ma:readOnly="true" ma:showField="LastPublishedBy"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4D83B164-8C00-474C-8363-38E0B8FF22E3}" ma:internalName="LastPublishTimeLookup" ma:readOnly="true" ma:showField="LastPublishTime"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4D83B164-8C00-474C-8363-38E0B8FF22E3}" ma:internalName="LastPublishVersionLookup" ma:readOnly="true" ma:showField="LastPublishVersion"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BC39992D-5589-4A4E-8B38-02E0637E5C25}" ma:internalName="LocLastLocAttemptVersionLookup" ma:readOnly="false" ma:showField="LastLocAttemptVersion" ma:web="1119c2e5-8fb9-4d5f-baf1-202c530f2c34">
      <xsd:simpleType>
        <xsd:restriction base="dms:Lookup"/>
      </xsd:simpleType>
    </xsd:element>
    <xsd:element name="LocLastLocAttemptVersionTypeLookup" ma:index="72" nillable="true" ma:displayName="Loc Last Loc Attempt Version Type" ma:default="" ma:list="{BC39992D-5589-4A4E-8B38-02E0637E5C25}" ma:internalName="LocLastLocAttemptVersionTypeLookup" ma:readOnly="true" ma:showField="LastLocAttemptVersionType" ma:web="1119c2e5-8fb9-4d5f-baf1-202c530f2c34">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BC39992D-5589-4A4E-8B38-02E0637E5C25}" ma:internalName="LocNewPublishedVersionLookup" ma:readOnly="true" ma:showField="NewPublishedVersion" ma:web="1119c2e5-8fb9-4d5f-baf1-202c530f2c34">
      <xsd:simpleType>
        <xsd:restriction base="dms:Lookup"/>
      </xsd:simpleType>
    </xsd:element>
    <xsd:element name="LocOverallHandbackStatusLookup" ma:index="76" nillable="true" ma:displayName="Loc Overall Handback Status" ma:default="" ma:list="{BC39992D-5589-4A4E-8B38-02E0637E5C25}" ma:internalName="LocOverallHandbackStatusLookup" ma:readOnly="true" ma:showField="OverallHandbackStatus" ma:web="1119c2e5-8fb9-4d5f-baf1-202c530f2c34">
      <xsd:simpleType>
        <xsd:restriction base="dms:Lookup"/>
      </xsd:simpleType>
    </xsd:element>
    <xsd:element name="LocOverallLocStatusLookup" ma:index="77" nillable="true" ma:displayName="Loc Overall Localize Status" ma:default="" ma:list="{BC39992D-5589-4A4E-8B38-02E0637E5C25}" ma:internalName="LocOverallLocStatusLookup" ma:readOnly="true" ma:showField="OverallLocStatus" ma:web="1119c2e5-8fb9-4d5f-baf1-202c530f2c34">
      <xsd:simpleType>
        <xsd:restriction base="dms:Lookup"/>
      </xsd:simpleType>
    </xsd:element>
    <xsd:element name="LocOverallPreviewStatusLookup" ma:index="78" nillable="true" ma:displayName="Loc Overall Preview Status" ma:default="" ma:list="{BC39992D-5589-4A4E-8B38-02E0637E5C25}" ma:internalName="LocOverallPreviewStatusLookup" ma:readOnly="true" ma:showField="OverallPreviewStatus" ma:web="1119c2e5-8fb9-4d5f-baf1-202c530f2c34">
      <xsd:simpleType>
        <xsd:restriction base="dms:Lookup"/>
      </xsd:simpleType>
    </xsd:element>
    <xsd:element name="LocOverallPublishStatusLookup" ma:index="79" nillable="true" ma:displayName="Loc Overall Publish Status" ma:default="" ma:list="{BC39992D-5589-4A4E-8B38-02E0637E5C25}" ma:internalName="LocOverallPublishStatusLookup" ma:readOnly="true" ma:showField="OverallPublishStatus" ma:web="1119c2e5-8fb9-4d5f-baf1-202c530f2c34">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BC39992D-5589-4A4E-8B38-02E0637E5C25}" ma:internalName="LocProcessedForHandoffsLookup" ma:readOnly="true" ma:showField="ProcessedForHandoffs" ma:web="1119c2e5-8fb9-4d5f-baf1-202c530f2c34">
      <xsd:simpleType>
        <xsd:restriction base="dms:Lookup"/>
      </xsd:simpleType>
    </xsd:element>
    <xsd:element name="LocProcessedForMarketsLookup" ma:index="82" nillable="true" ma:displayName="Loc Processed For Markets" ma:default="" ma:list="{BC39992D-5589-4A4E-8B38-02E0637E5C25}" ma:internalName="LocProcessedForMarketsLookup" ma:readOnly="true" ma:showField="ProcessedForMarkets" ma:web="1119c2e5-8fb9-4d5f-baf1-202c530f2c34">
      <xsd:simpleType>
        <xsd:restriction base="dms:Lookup"/>
      </xsd:simpleType>
    </xsd:element>
    <xsd:element name="LocPublishedDependentAssetsLookup" ma:index="83" nillable="true" ma:displayName="Loc Published Dependent Assets" ma:default="" ma:list="{BC39992D-5589-4A4E-8B38-02E0637E5C25}" ma:internalName="LocPublishedDependentAssetsLookup" ma:readOnly="true" ma:showField="PublishedDependentAssets" ma:web="1119c2e5-8fb9-4d5f-baf1-202c530f2c34">
      <xsd:simpleType>
        <xsd:restriction base="dms:Lookup"/>
      </xsd:simpleType>
    </xsd:element>
    <xsd:element name="LocPublishedLinkedAssetsLookup" ma:index="84" nillable="true" ma:displayName="Loc Published Linked Assets" ma:default="" ma:list="{BC39992D-5589-4A4E-8B38-02E0637E5C25}" ma:internalName="LocPublishedLinkedAssetsLookup" ma:readOnly="true" ma:showField="PublishedLinkedAssets" ma:web="1119c2e5-8fb9-4d5f-baf1-202c530f2c34">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28ca5b26-415b-4822-b35b-d9a845b1b83b}"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388FC2BA-F530-4FF7-911A-621CAE6AFBD3}" ma:internalName="Markets" ma:readOnly="false" ma:showField="MarketName"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4D83B164-8C00-474C-8363-38E0B8FF22E3}" ma:internalName="NumOfRatingsLookup" ma:readOnly="true" ma:showField="NumOfRatings"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4D83B164-8C00-474C-8363-38E0B8FF22E3}" ma:internalName="PublishStatusLookup" ma:readOnly="false" ma:showField="PublishStatus"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1c8e7b99-44ca-46c8-84b8-12cd8d7cf8ee}"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c59171da-55f1-4c8b-8421-0d1d3f99d741}" ma:internalName="TaxCatchAll" ma:showField="CatchAllData"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c59171da-55f1-4c8b-8421-0d1d3f99d741}" ma:internalName="TaxCatchAllLabel" ma:readOnly="true" ma:showField="CatchAllDataLabel"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A840D43-14B8-43E3-8CA8-19AE36AD9802}">
  <ds:schemaRefs>
    <ds:schemaRef ds:uri="http://purl.org/dc/dcmitype/"/>
    <ds:schemaRef ds:uri="http://purl.org/dc/terms/"/>
    <ds:schemaRef ds:uri="http://purl.org/dc/elements/1.1/"/>
    <ds:schemaRef ds:uri="http://schemas.microsoft.com/office/infopath/2007/PartnerControls"/>
    <ds:schemaRef ds:uri="http://schemas.openxmlformats.org/package/2006/metadata/core-properties"/>
    <ds:schemaRef ds:uri="http://schemas.microsoft.com/office/2006/documentManagement/types"/>
    <ds:schemaRef ds:uri="1119c2e5-8fb9-4d5f-baf1-202c530f2c34"/>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4DB42A9F-2E04-412D-8E81-6BFEFE3599DA}">
  <ds:schemaRefs>
    <ds:schemaRef ds:uri="http://schemas.microsoft.com/sharepoint/v3/contenttype/forms"/>
  </ds:schemaRefs>
</ds:datastoreItem>
</file>

<file path=customXml/itemProps3.xml><?xml version="1.0" encoding="utf-8"?>
<ds:datastoreItem xmlns:ds="http://schemas.openxmlformats.org/officeDocument/2006/customXml" ds:itemID="{58CE2510-1606-40A0-9653-2036505C74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19c2e5-8fb9-4d5f-baf1-202c530f2c3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18229</TotalTime>
  <Words>590</Words>
  <Application>Microsoft Office PowerPoint</Application>
  <PresentationFormat>ユーザー設定</PresentationFormat>
  <Paragraphs>90</Paragraphs>
  <Slides>2</Slides>
  <Notes>1</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2</vt:i4>
      </vt:variant>
    </vt:vector>
  </HeadingPairs>
  <TitlesOfParts>
    <vt:vector size="13" baseType="lpstr">
      <vt:lpstr>BIZ UDPゴシック</vt:lpstr>
      <vt:lpstr>HGPｺﾞｼｯｸE</vt:lpstr>
      <vt:lpstr>HGP創英角ｺﾞｼｯｸUB</vt:lpstr>
      <vt:lpstr>HGP創英角ﾎﾟｯﾌﾟ体</vt:lpstr>
      <vt:lpstr>HG創英角ﾎﾟｯﾌﾟ体</vt:lpstr>
      <vt:lpstr>HG明朝B</vt:lpstr>
      <vt:lpstr>メイリオ</vt:lpstr>
      <vt:lpstr>游ゴシック</vt:lpstr>
      <vt:lpstr>游ゴシック Light</vt:lpstr>
      <vt:lpstr>Arial</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央福祉会 田尾</dc:creator>
  <cp:lastModifiedBy>TERU　PC11</cp:lastModifiedBy>
  <cp:revision>439</cp:revision>
  <cp:lastPrinted>2025-02-28T23:43:54Z</cp:lastPrinted>
  <dcterms:created xsi:type="dcterms:W3CDTF">2021-07-30T01:57:39Z</dcterms:created>
  <dcterms:modified xsi:type="dcterms:W3CDTF">2025-02-28T23:55:07Z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0x010100F6E1CA76AAD4564AAF106FC3CFA868360400186944AA932D8046A3B88E9B37BEBDF5</vt:lpwstr>
  </property>
</Properties>
</file>